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7104063" cy="10234613"/>
  <p:defaultTextStyle>
    <a:defPPr>
      <a:defRPr lang="ar-EG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26F3F-B2DD-4A32-8B16-29A31B361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217BD-34E8-462F-B233-B511AC848E89}" type="datetime8">
              <a:rPr lang="ar-EG"/>
              <a:pPr>
                <a:defRPr/>
              </a:pPr>
              <a:t>23 آذار، 20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EC46C-8744-42AE-A9EE-296E4F0C4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F8881-6DB5-43D1-94BA-C81D4533B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680398-9FCA-43DB-82E9-928E04841A8A}" type="slidenum">
              <a:rPr lang="ar-EG" altLang="en-US"/>
              <a:pPr/>
              <a:t>‹#›</a:t>
            </a:fld>
            <a:endParaRPr lang="ar-EG" altLang="en-US"/>
          </a:p>
        </p:txBody>
      </p:sp>
    </p:spTree>
    <p:extLst>
      <p:ext uri="{BB962C8B-B14F-4D97-AF65-F5344CB8AC3E}">
        <p14:creationId xmlns:p14="http://schemas.microsoft.com/office/powerpoint/2010/main" val="263927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>
            <a:extLst>
              <a:ext uri="{FF2B5EF4-FFF2-40B4-BE49-F238E27FC236}">
                <a16:creationId xmlns:a16="http://schemas.microsoft.com/office/drawing/2014/main" id="{878FC4FB-DB84-4F70-87A4-DCAA64ABAED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924CDB31-E42F-42F7-8F9F-652020E5BB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17346-A387-4517-8EFF-5FE6FA85F4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9D8304-FECD-48B9-9A63-B030B18051EA}" type="datetime8">
              <a:rPr lang="ar-EG"/>
              <a:pPr>
                <a:defRPr/>
              </a:pPr>
              <a:t>23 آذار، 20</a:t>
            </a:fld>
            <a:endParaRPr lang="ar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DCAB8-5F47-46A7-8A8F-917621574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F07B3-8323-4780-91C2-7B9D01198D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92146C8-C345-4658-B3AA-C05E59BE198F}" type="slidenum">
              <a:rPr lang="ar-EG" altLang="en-US"/>
              <a:pPr/>
              <a:t>‹#›</a:t>
            </a:fld>
            <a:endParaRPr lang="ar-EG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1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1.wm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>
            <a:extLst>
              <a:ext uri="{FF2B5EF4-FFF2-40B4-BE49-F238E27FC236}">
                <a16:creationId xmlns:a16="http://schemas.microsoft.com/office/drawing/2014/main" id="{987CA438-31DF-4592-8C7F-A32E14D77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458200" cy="1470025"/>
          </a:xfrm>
        </p:spPr>
        <p:txBody>
          <a:bodyPr/>
          <a:lstStyle/>
          <a:p>
            <a:pPr eaLnBrk="1" hangingPunct="1"/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Normal, Shearing and Bending Moment</a:t>
            </a:r>
            <a:endParaRPr lang="ar-EG" altLang="en-US" sz="3600" b="1">
              <a:latin typeface="Times New Roman" panose="02020603050405020304" pitchFamily="18" charset="0"/>
            </a:endParaRPr>
          </a:p>
        </p:txBody>
      </p:sp>
      <p:sp>
        <p:nvSpPr>
          <p:cNvPr id="1028" name="Subtitle 2">
            <a:extLst>
              <a:ext uri="{FF2B5EF4-FFF2-40B4-BE49-F238E27FC236}">
                <a16:creationId xmlns:a16="http://schemas.microsoft.com/office/drawing/2014/main" id="{44037FA2-AD46-46ED-B294-F19CCE3521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2000" b="1">
                <a:solidFill>
                  <a:schemeClr val="tx1"/>
                </a:solidFill>
                <a:cs typeface="Arial" panose="020B0604020202020204" pitchFamily="34" charset="0"/>
              </a:rPr>
              <a:t>Dr. Eng. Ahmed AbdElraheem Fargaly</a:t>
            </a:r>
            <a:endParaRPr lang="ar-EG" altLang="en-US" sz="2000" b="1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EC374-A5E9-4FDD-AD73-CD5BD5F9C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6A6DED6-EA2B-4BC5-B940-24E3C8ED9895}" type="slidenum">
              <a:rPr lang="ar-EG" alt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ar-EG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026" name="Object 7">
            <a:extLst>
              <a:ext uri="{FF2B5EF4-FFF2-40B4-BE49-F238E27FC236}">
                <a16:creationId xmlns:a16="http://schemas.microsoft.com/office/drawing/2014/main" id="{A46D9DCE-8D63-4B43-8BE6-2FF597DBFD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44913" y="3086100"/>
          <a:ext cx="16525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Packager Shell Object" showAsIcon="1" r:id="rId3" imgW="1652760" imgH="685440" progId="Package">
                  <p:embed/>
                </p:oleObj>
              </mc:Choice>
              <mc:Fallback>
                <p:oleObj name="Packager Shell Object" showAsIcon="1" r:id="rId3" imgW="1652760" imgH="685440" progId="Package">
                  <p:embed/>
                  <p:pic>
                    <p:nvPicPr>
                      <p:cNvPr id="1026" name="Object 7">
                        <a:extLst>
                          <a:ext uri="{FF2B5EF4-FFF2-40B4-BE49-F238E27FC236}">
                            <a16:creationId xmlns:a16="http://schemas.microsoft.com/office/drawing/2014/main" id="{A46D9DCE-8D63-4B43-8BE6-2FF597DBFD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913" y="3086100"/>
                        <a:ext cx="16525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835</Words>
  <Application>Microsoft Office PowerPoint</Application>
  <PresentationFormat>عرض على الشاشة (4:3)</PresentationFormat>
  <Paragraphs>69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Office Theme</vt:lpstr>
      <vt:lpstr>Normal, Shearing and Bending Moment</vt:lpstr>
    </vt:vector>
  </TitlesOfParts>
  <Company>Uni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Normal, Shearing and Bending Moment</dc:title>
  <dc:creator>Ahmed</dc:creator>
  <cp:lastModifiedBy>مستخدم غير معروف</cp:lastModifiedBy>
  <cp:revision>81</cp:revision>
  <dcterms:created xsi:type="dcterms:W3CDTF">2001-12-19T22:05:20Z</dcterms:created>
  <dcterms:modified xsi:type="dcterms:W3CDTF">2020-03-23T09:43:38Z</dcterms:modified>
</cp:coreProperties>
</file>