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4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3839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47457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19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5311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365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55047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05205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2440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7682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7956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5817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2853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8199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7184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362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6228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84991F4-A4C7-48B2-8E6B-14C8100D4CA0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BCB5DAC-817B-4D39-8CE9-665A936F17B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5895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 /><Relationship Id="rId2" Type="http://schemas.openxmlformats.org/officeDocument/2006/relationships/image" Target="../media/image14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 /><Relationship Id="rId2" Type="http://schemas.openxmlformats.org/officeDocument/2006/relationships/image" Target="../media/image16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4.xml" /><Relationship Id="rId4" Type="http://schemas.openxmlformats.org/officeDocument/2006/relationships/image" Target="../media/image4.PN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 /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067" y="2549769"/>
            <a:ext cx="8534400" cy="1079499"/>
          </a:xfrm>
        </p:spPr>
        <p:txBody>
          <a:bodyPr>
            <a:normAutofit/>
          </a:bodyPr>
          <a:lstStyle/>
          <a:p>
            <a:pPr algn="ctr"/>
            <a:r>
              <a:rPr lang="ar-EG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المبادلات الحرارية</a:t>
            </a:r>
          </a:p>
        </p:txBody>
      </p:sp>
    </p:spTree>
    <p:extLst>
      <p:ext uri="{BB962C8B-B14F-4D97-AF65-F5344CB8AC3E}">
        <p14:creationId xmlns:p14="http://schemas.microsoft.com/office/powerpoint/2010/main" val="317283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213" y="1467540"/>
            <a:ext cx="8534400" cy="2315028"/>
          </a:xfrm>
        </p:spPr>
      </p:pic>
    </p:spTree>
    <p:extLst>
      <p:ext uri="{BB962C8B-B14F-4D97-AF65-F5344CB8AC3E}">
        <p14:creationId xmlns:p14="http://schemas.microsoft.com/office/powerpoint/2010/main" val="223890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012" y="3850"/>
            <a:ext cx="8534400" cy="1507067"/>
          </a:xfrm>
        </p:spPr>
        <p:txBody>
          <a:bodyPr/>
          <a:lstStyle/>
          <a:p>
            <a:pPr algn="r"/>
            <a:r>
              <a:rPr lang="ar-EG" dirty="0"/>
              <a:t>(3)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328" y="2285102"/>
            <a:ext cx="8534400" cy="101106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7"/>
          <a:stretch/>
        </p:blipFill>
        <p:spPr>
          <a:xfrm>
            <a:off x="105509" y="3296167"/>
            <a:ext cx="11954607" cy="140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6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4" b="14358"/>
          <a:stretch/>
        </p:blipFill>
        <p:spPr>
          <a:xfrm>
            <a:off x="973020" y="61546"/>
            <a:ext cx="10421804" cy="188155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1" t="1335" r="251" b="1347"/>
          <a:stretch/>
        </p:blipFill>
        <p:spPr>
          <a:xfrm>
            <a:off x="931981" y="1943100"/>
            <a:ext cx="10503882" cy="508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54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315" y="984738"/>
            <a:ext cx="5578345" cy="4213468"/>
          </a:xfrm>
        </p:spPr>
      </p:pic>
    </p:spTree>
    <p:extLst>
      <p:ext uri="{BB962C8B-B14F-4D97-AF65-F5344CB8AC3E}">
        <p14:creationId xmlns:p14="http://schemas.microsoft.com/office/powerpoint/2010/main" val="4166330977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892" y="1292469"/>
            <a:ext cx="5500379" cy="3614738"/>
          </a:xfrm>
        </p:spPr>
      </p:pic>
    </p:spTree>
    <p:extLst>
      <p:ext uri="{BB962C8B-B14F-4D97-AF65-F5344CB8AC3E}">
        <p14:creationId xmlns:p14="http://schemas.microsoft.com/office/powerpoint/2010/main" val="130529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sz="3200" b="1" dirty="0">
                <a:solidFill>
                  <a:srgbClr val="EBEBE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"تحصنت بذي العزة، واعتصمت برب الملكوت، وتوكلت على الحي الذي لا يموت، اللهم اصرف عنا الوباء، بلطفك يا لطيف، إنك على كل شيء قدير".</a:t>
            </a:r>
            <a:endParaRPr lang="ar-E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 algn="r" defTabSz="457200" rtl="1">
              <a:lnSpc>
                <a:spcPct val="100000"/>
              </a:lnSpc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ar-EG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Times New Roman" panose="02020603050405020304" pitchFamily="18" charset="0"/>
              </a:rPr>
              <a:t>أ.د </a:t>
            </a:r>
            <a:r>
              <a:rPr lang="en-US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+mj-cs"/>
              </a:rPr>
              <a:t>/</a:t>
            </a:r>
            <a:r>
              <a:rPr lang="ar-EG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Times New Roman" panose="02020603050405020304" pitchFamily="18" charset="0"/>
              </a:rPr>
              <a:t> محمود سالم أحمد</a:t>
            </a:r>
          </a:p>
          <a:p>
            <a:pPr lvl="0" algn="r" defTabSz="457200" rtl="1">
              <a:lnSpc>
                <a:spcPct val="100000"/>
              </a:lnSpc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ar-EG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Times New Roman" panose="02020603050405020304" pitchFamily="18" charset="0"/>
              </a:rPr>
              <a:t>م </a:t>
            </a:r>
            <a:r>
              <a:rPr lang="en-US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+mj-cs"/>
              </a:rPr>
              <a:t>/</a:t>
            </a:r>
            <a:r>
              <a:rPr lang="ar-EG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Times New Roman" panose="02020603050405020304" pitchFamily="18" charset="0"/>
              </a:rPr>
              <a:t> سامي سمير   </a:t>
            </a:r>
          </a:p>
          <a:p>
            <a:pPr lvl="0" algn="r" defTabSz="457200" rtl="1">
              <a:lnSpc>
                <a:spcPct val="100000"/>
              </a:lnSpc>
              <a:buClr>
                <a:srgbClr val="1E5155">
                  <a:lumMod val="40000"/>
                  <a:lumOff val="60000"/>
                </a:srgbClr>
              </a:buClr>
              <a:buSzPct val="80000"/>
            </a:pPr>
            <a:r>
              <a:rPr lang="ar-EG" sz="2000" b="1" cap="all" dirty="0">
                <a:solidFill>
                  <a:srgbClr val="1E5155">
                    <a:lumMod val="40000"/>
                    <a:lumOff val="60000"/>
                  </a:srgbClr>
                </a:solidFill>
                <a:latin typeface="Century Gothic" panose="020B0502020202020204"/>
                <a:ea typeface="+mj-ea"/>
                <a:cs typeface="Times New Roman" panose="02020603050405020304" pitchFamily="18" charset="0"/>
              </a:rPr>
              <a:t>                              مع أطيب التمنيات بالنجاح والتوفيق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510843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8035" y="113529"/>
            <a:ext cx="8534400" cy="1507067"/>
          </a:xfrm>
        </p:spPr>
        <p:txBody>
          <a:bodyPr/>
          <a:lstStyle/>
          <a:p>
            <a:pPr algn="r"/>
            <a:r>
              <a:rPr lang="ar-EG" dirty="0"/>
              <a:t>(1)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844" y="2104173"/>
            <a:ext cx="8534400" cy="2343023"/>
          </a:xfrm>
        </p:spPr>
      </p:pic>
    </p:spTree>
    <p:extLst>
      <p:ext uri="{BB962C8B-B14F-4D97-AF65-F5344CB8AC3E}">
        <p14:creationId xmlns:p14="http://schemas.microsoft.com/office/powerpoint/2010/main" val="6270731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91" y="659423"/>
            <a:ext cx="10045467" cy="1210586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988" y="2318057"/>
            <a:ext cx="4700588" cy="3015553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5" t="-1357" r="2486" b="1357"/>
          <a:stretch/>
        </p:blipFill>
        <p:spPr>
          <a:xfrm>
            <a:off x="193431" y="2318057"/>
            <a:ext cx="6304085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4756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385" y="1415562"/>
            <a:ext cx="8547067" cy="3772755"/>
          </a:xfrm>
        </p:spPr>
      </p:pic>
    </p:spTree>
    <p:extLst>
      <p:ext uri="{BB962C8B-B14F-4D97-AF65-F5344CB8AC3E}">
        <p14:creationId xmlns:p14="http://schemas.microsoft.com/office/powerpoint/2010/main" val="32819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470" y="606913"/>
            <a:ext cx="9056076" cy="290121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7" t="4195" r="24303" b="-4195"/>
          <a:stretch/>
        </p:blipFill>
        <p:spPr>
          <a:xfrm>
            <a:off x="2136530" y="3508130"/>
            <a:ext cx="6972300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430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437" y="1213338"/>
            <a:ext cx="6792105" cy="3614738"/>
          </a:xfrm>
        </p:spPr>
      </p:pic>
    </p:spTree>
    <p:extLst>
      <p:ext uri="{BB962C8B-B14F-4D97-AF65-F5344CB8AC3E}">
        <p14:creationId xmlns:p14="http://schemas.microsoft.com/office/powerpoint/2010/main" val="2819518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5280" y="0"/>
            <a:ext cx="8534400" cy="1507067"/>
          </a:xfrm>
        </p:spPr>
        <p:txBody>
          <a:bodyPr/>
          <a:lstStyle/>
          <a:p>
            <a:pPr algn="r"/>
            <a:r>
              <a:rPr lang="ar-EG" dirty="0"/>
              <a:t>(2)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65" y="1670539"/>
            <a:ext cx="5825587" cy="3614738"/>
          </a:xfrm>
        </p:spPr>
      </p:pic>
    </p:spTree>
    <p:extLst>
      <p:ext uri="{BB962C8B-B14F-4D97-AF65-F5344CB8AC3E}">
        <p14:creationId xmlns:p14="http://schemas.microsoft.com/office/powerpoint/2010/main" val="32671071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23" y="369659"/>
            <a:ext cx="10515600" cy="168894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384" y="2058605"/>
            <a:ext cx="9507277" cy="358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341160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043" y="1246393"/>
            <a:ext cx="8534400" cy="3372782"/>
          </a:xfrm>
        </p:spPr>
      </p:pic>
    </p:spTree>
    <p:extLst>
      <p:ext uri="{BB962C8B-B14F-4D97-AF65-F5344CB8AC3E}">
        <p14:creationId xmlns:p14="http://schemas.microsoft.com/office/powerpoint/2010/main" val="326790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</TotalTime>
  <Words>57</Words>
  <Application>Microsoft Office PowerPoint</Application>
  <PresentationFormat>شاشة عريضة</PresentationFormat>
  <Paragraphs>8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Slice</vt:lpstr>
      <vt:lpstr>المبادلات الحرارية</vt:lpstr>
      <vt:lpstr>(1)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(2)</vt:lpstr>
      <vt:lpstr>عرض تقديمي في PowerPoint</vt:lpstr>
      <vt:lpstr>عرض تقديمي في PowerPoint</vt:lpstr>
      <vt:lpstr>عرض تقديمي في PowerPoint</vt:lpstr>
      <vt:lpstr>(3)</vt:lpstr>
      <vt:lpstr>عرض تقديمي في PowerPoint</vt:lpstr>
      <vt:lpstr>عرض تقديمي في PowerPoint</vt:lpstr>
      <vt:lpstr>عرض تقديمي في PowerPoint</vt:lpstr>
      <vt:lpstr>"تحصنت بذي العزة، واعتصمت برب الملكوت، وتوكلت على الحي الذي لا يموت، اللهم اصرف عنا الوباء، بلطفك يا لطيف، إنك على كل شيء قدير".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المبادلات الحرارية</dc:title>
  <dc:creator>endPoint</dc:creator>
  <cp:lastModifiedBy>مستخدم غير معروف</cp:lastModifiedBy>
  <cp:revision>9</cp:revision>
  <dcterms:created xsi:type="dcterms:W3CDTF">2020-03-18T17:41:03Z</dcterms:created>
  <dcterms:modified xsi:type="dcterms:W3CDTF">2020-03-22T10:08:00Z</dcterms:modified>
</cp:coreProperties>
</file>