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02" r:id="rId2"/>
    <p:sldId id="403" r:id="rId3"/>
    <p:sldId id="404" r:id="rId4"/>
    <p:sldId id="608" r:id="rId5"/>
    <p:sldId id="439" r:id="rId6"/>
    <p:sldId id="406" r:id="rId7"/>
    <p:sldId id="434" r:id="rId8"/>
    <p:sldId id="407" r:id="rId9"/>
    <p:sldId id="441" r:id="rId10"/>
    <p:sldId id="442" r:id="rId11"/>
    <p:sldId id="443" r:id="rId12"/>
    <p:sldId id="444" r:id="rId13"/>
    <p:sldId id="445" r:id="rId14"/>
    <p:sldId id="446" r:id="rId15"/>
    <p:sldId id="447" r:id="rId16"/>
    <p:sldId id="417" r:id="rId17"/>
    <p:sldId id="448" r:id="rId18"/>
    <p:sldId id="449" r:id="rId19"/>
    <p:sldId id="450" r:id="rId20"/>
    <p:sldId id="451" r:id="rId21"/>
    <p:sldId id="452" r:id="rId22"/>
    <p:sldId id="453"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5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theme" Target="theme/theme1.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presProps" Target="pres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slideMaster" Target="../slideMasters/slideMaster1.xml" /><Relationship Id="rId1" Type="http://schemas.openxmlformats.org/officeDocument/2006/relationships/themeOverride" Target="../theme/themeOverride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slideMaster" Target="../slideMasters/slideMaster1.xml" /><Relationship Id="rId1" Type="http://schemas.openxmlformats.org/officeDocument/2006/relationships/themeOverride" Target="../theme/themeOverride2.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عنوان 8"/>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ar-SA"/>
              <a:t>انقر لتحرير نمط العنوان الرئيسي</a:t>
            </a:r>
            <a:endParaRPr lang="en-US"/>
          </a:p>
        </p:txBody>
      </p:sp>
      <p:sp>
        <p:nvSpPr>
          <p:cNvPr id="17" name="عنوان فرعي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a:t>انقر لتحرير نمط العنوان الثانوي الرئيسي</a:t>
            </a:r>
            <a:endParaRPr lang="en-US"/>
          </a:p>
        </p:txBody>
      </p:sp>
      <p:sp>
        <p:nvSpPr>
          <p:cNvPr id="4" name="عنصر نائب للتاريخ 29">
            <a:extLst>
              <a:ext uri="{FF2B5EF4-FFF2-40B4-BE49-F238E27FC236}">
                <a16:creationId xmlns:a16="http://schemas.microsoft.com/office/drawing/2014/main" id="{101231F8-2423-4778-9D36-FABD8069890C}"/>
              </a:ext>
            </a:extLst>
          </p:cNvPr>
          <p:cNvSpPr>
            <a:spLocks noGrp="1"/>
          </p:cNvSpPr>
          <p:nvPr>
            <p:ph type="dt" sz="half" idx="10"/>
          </p:nvPr>
        </p:nvSpPr>
        <p:spPr/>
        <p:txBody>
          <a:bodyPr/>
          <a:lstStyle>
            <a:lvl1pPr>
              <a:defRPr/>
            </a:lvl1pPr>
          </a:lstStyle>
          <a:p>
            <a:pPr>
              <a:defRPr/>
            </a:pPr>
            <a:endParaRPr lang="en-US"/>
          </a:p>
        </p:txBody>
      </p:sp>
      <p:sp>
        <p:nvSpPr>
          <p:cNvPr id="5" name="عنصر نائب للتذييل 18">
            <a:extLst>
              <a:ext uri="{FF2B5EF4-FFF2-40B4-BE49-F238E27FC236}">
                <a16:creationId xmlns:a16="http://schemas.microsoft.com/office/drawing/2014/main" id="{18D9CDA0-09C3-4EDC-B7EE-9B95544F9911}"/>
              </a:ext>
            </a:extLst>
          </p:cNvPr>
          <p:cNvSpPr>
            <a:spLocks noGrp="1"/>
          </p:cNvSpPr>
          <p:nvPr>
            <p:ph type="ftr" sz="quarter" idx="11"/>
          </p:nvPr>
        </p:nvSpPr>
        <p:spPr/>
        <p:txBody>
          <a:bodyPr/>
          <a:lstStyle>
            <a:lvl1pPr>
              <a:defRPr/>
            </a:lvl1pPr>
          </a:lstStyle>
          <a:p>
            <a:pPr>
              <a:defRPr/>
            </a:pPr>
            <a:endParaRPr lang="en-US"/>
          </a:p>
        </p:txBody>
      </p:sp>
      <p:sp>
        <p:nvSpPr>
          <p:cNvPr id="6" name="عنصر نائب لرقم الشريحة 26">
            <a:extLst>
              <a:ext uri="{FF2B5EF4-FFF2-40B4-BE49-F238E27FC236}">
                <a16:creationId xmlns:a16="http://schemas.microsoft.com/office/drawing/2014/main" id="{B14FECE9-EF8B-4D01-9BE1-2BB43A7488EB}"/>
              </a:ext>
            </a:extLst>
          </p:cNvPr>
          <p:cNvSpPr>
            <a:spLocks noGrp="1"/>
          </p:cNvSpPr>
          <p:nvPr>
            <p:ph type="sldNum" sz="quarter" idx="12"/>
          </p:nvPr>
        </p:nvSpPr>
        <p:spPr/>
        <p:txBody>
          <a:bodyPr/>
          <a:lstStyle>
            <a:lvl1pPr>
              <a:defRPr smtClean="0">
                <a:solidFill>
                  <a:srgbClr val="D1EAEE"/>
                </a:solidFill>
              </a:defRPr>
            </a:lvl1pPr>
          </a:lstStyle>
          <a:p>
            <a:pPr>
              <a:defRPr/>
            </a:pPr>
            <a:fld id="{664CCC85-A836-417F-B9BA-431A4D5E7998}" type="slidenum">
              <a:rPr lang="en-US" altLang="en-US"/>
              <a:pPr>
                <a:defRPr/>
              </a:pPr>
              <a:t>‹#›</a:t>
            </a:fld>
            <a:endParaRPr lang="en-US" altLang="en-US"/>
          </a:p>
        </p:txBody>
      </p:sp>
    </p:spTree>
    <p:extLst>
      <p:ext uri="{BB962C8B-B14F-4D97-AF65-F5344CB8AC3E}">
        <p14:creationId xmlns:p14="http://schemas.microsoft.com/office/powerpoint/2010/main" val="4020240254"/>
      </p:ext>
    </p:extLst>
  </p:cSld>
  <p:clrMapOvr>
    <a:overrideClrMapping bg1="dk1" tx1="lt1" bg2="dk2" tx2="lt2" accent1="accent1" accent2="accent2" accent3="accent3" accent4="accent4" accent5="accent5" accent6="accent6" hlink="hlink" folHlink="folHlink"/>
  </p:clrMapOvr>
  <p:transition spd="med">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C7A3F341-8DE5-46E7-872E-0D76C2D0F5B4}"/>
              </a:ext>
            </a:extLst>
          </p:cNvPr>
          <p:cNvSpPr>
            <a:spLocks noGrp="1"/>
          </p:cNvSpPr>
          <p:nvPr>
            <p:ph type="dt" sz="half" idx="10"/>
          </p:nvPr>
        </p:nvSpPr>
        <p:spPr/>
        <p:txBody>
          <a:bodyPr/>
          <a:lstStyle>
            <a:lvl1pPr>
              <a:defRPr/>
            </a:lvl1pPr>
          </a:lstStyle>
          <a:p>
            <a:pPr>
              <a:defRPr/>
            </a:pPr>
            <a:endParaRPr lang="en-US"/>
          </a:p>
        </p:txBody>
      </p:sp>
      <p:sp>
        <p:nvSpPr>
          <p:cNvPr id="5" name="عنصر نائب للتذييل 21">
            <a:extLst>
              <a:ext uri="{FF2B5EF4-FFF2-40B4-BE49-F238E27FC236}">
                <a16:creationId xmlns:a16="http://schemas.microsoft.com/office/drawing/2014/main" id="{966813D0-BA4B-4ADB-A5F5-4CB64F0FB33F}"/>
              </a:ext>
            </a:extLst>
          </p:cNvPr>
          <p:cNvSpPr>
            <a:spLocks noGrp="1"/>
          </p:cNvSpPr>
          <p:nvPr>
            <p:ph type="ftr" sz="quarter" idx="11"/>
          </p:nvPr>
        </p:nvSpPr>
        <p:spPr/>
        <p:txBody>
          <a:bodyPr/>
          <a:lstStyle>
            <a:lvl1pPr>
              <a:defRPr/>
            </a:lvl1pPr>
          </a:lstStyle>
          <a:p>
            <a:pPr>
              <a:defRPr/>
            </a:pPr>
            <a:endParaRPr lang="en-US"/>
          </a:p>
        </p:txBody>
      </p:sp>
      <p:sp>
        <p:nvSpPr>
          <p:cNvPr id="6" name="عنصر نائب لرقم الشريحة 17">
            <a:extLst>
              <a:ext uri="{FF2B5EF4-FFF2-40B4-BE49-F238E27FC236}">
                <a16:creationId xmlns:a16="http://schemas.microsoft.com/office/drawing/2014/main" id="{89FE6C0E-DE6A-49EE-A1B1-22B5959B0B8F}"/>
              </a:ext>
            </a:extLst>
          </p:cNvPr>
          <p:cNvSpPr>
            <a:spLocks noGrp="1"/>
          </p:cNvSpPr>
          <p:nvPr>
            <p:ph type="sldNum" sz="quarter" idx="12"/>
          </p:nvPr>
        </p:nvSpPr>
        <p:spPr/>
        <p:txBody>
          <a:bodyPr/>
          <a:lstStyle>
            <a:lvl1pPr>
              <a:defRPr smtClean="0"/>
            </a:lvl1pPr>
          </a:lstStyle>
          <a:p>
            <a:pPr>
              <a:defRPr/>
            </a:pPr>
            <a:fld id="{BC96122D-3B02-499B-96CF-D13E64488696}" type="slidenum">
              <a:rPr lang="en-US" altLang="en-US"/>
              <a:pPr>
                <a:defRPr/>
              </a:pPr>
              <a:t>‹#›</a:t>
            </a:fld>
            <a:endParaRPr lang="en-US" altLang="en-US"/>
          </a:p>
        </p:txBody>
      </p:sp>
    </p:spTree>
    <p:extLst>
      <p:ext uri="{BB962C8B-B14F-4D97-AF65-F5344CB8AC3E}">
        <p14:creationId xmlns:p14="http://schemas.microsoft.com/office/powerpoint/2010/main" val="463887609"/>
      </p:ext>
    </p:extLst>
  </p:cSld>
  <p:clrMapOvr>
    <a:masterClrMapping/>
  </p:clrMapOvr>
  <p:transition spd="med">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839200" y="914402"/>
            <a:ext cx="2743200" cy="5211763"/>
          </a:xfrm>
        </p:spPr>
        <p:txBody>
          <a:bodyPr vert="eaVert"/>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609600" y="914402"/>
            <a:ext cx="8026400" cy="5211763"/>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D5EAC634-583E-4631-8AD5-B39438108502}"/>
              </a:ext>
            </a:extLst>
          </p:cNvPr>
          <p:cNvSpPr>
            <a:spLocks noGrp="1"/>
          </p:cNvSpPr>
          <p:nvPr>
            <p:ph type="dt" sz="half" idx="10"/>
          </p:nvPr>
        </p:nvSpPr>
        <p:spPr/>
        <p:txBody>
          <a:bodyPr/>
          <a:lstStyle>
            <a:lvl1pPr>
              <a:defRPr/>
            </a:lvl1pPr>
          </a:lstStyle>
          <a:p>
            <a:pPr>
              <a:defRPr/>
            </a:pPr>
            <a:endParaRPr lang="en-US"/>
          </a:p>
        </p:txBody>
      </p:sp>
      <p:sp>
        <p:nvSpPr>
          <p:cNvPr id="5" name="عنصر نائب للتذييل 21">
            <a:extLst>
              <a:ext uri="{FF2B5EF4-FFF2-40B4-BE49-F238E27FC236}">
                <a16:creationId xmlns:a16="http://schemas.microsoft.com/office/drawing/2014/main" id="{B60AB7A6-728B-4E11-B10A-2E7B58B1FB7D}"/>
              </a:ext>
            </a:extLst>
          </p:cNvPr>
          <p:cNvSpPr>
            <a:spLocks noGrp="1"/>
          </p:cNvSpPr>
          <p:nvPr>
            <p:ph type="ftr" sz="quarter" idx="11"/>
          </p:nvPr>
        </p:nvSpPr>
        <p:spPr/>
        <p:txBody>
          <a:bodyPr/>
          <a:lstStyle>
            <a:lvl1pPr>
              <a:defRPr/>
            </a:lvl1pPr>
          </a:lstStyle>
          <a:p>
            <a:pPr>
              <a:defRPr/>
            </a:pPr>
            <a:endParaRPr lang="en-US"/>
          </a:p>
        </p:txBody>
      </p:sp>
      <p:sp>
        <p:nvSpPr>
          <p:cNvPr id="6" name="عنصر نائب لرقم الشريحة 17">
            <a:extLst>
              <a:ext uri="{FF2B5EF4-FFF2-40B4-BE49-F238E27FC236}">
                <a16:creationId xmlns:a16="http://schemas.microsoft.com/office/drawing/2014/main" id="{7021BC69-461C-4D2E-B2C8-057709837C1E}"/>
              </a:ext>
            </a:extLst>
          </p:cNvPr>
          <p:cNvSpPr>
            <a:spLocks noGrp="1"/>
          </p:cNvSpPr>
          <p:nvPr>
            <p:ph type="sldNum" sz="quarter" idx="12"/>
          </p:nvPr>
        </p:nvSpPr>
        <p:spPr/>
        <p:txBody>
          <a:bodyPr/>
          <a:lstStyle>
            <a:lvl1pPr>
              <a:defRPr smtClean="0"/>
            </a:lvl1pPr>
          </a:lstStyle>
          <a:p>
            <a:pPr>
              <a:defRPr/>
            </a:pPr>
            <a:fld id="{9B3EEAA6-D915-47AD-B345-CC9957D213F4}" type="slidenum">
              <a:rPr lang="en-US" altLang="en-US"/>
              <a:pPr>
                <a:defRPr/>
              </a:pPr>
              <a:t>‹#›</a:t>
            </a:fld>
            <a:endParaRPr lang="en-US" altLang="en-US"/>
          </a:p>
        </p:txBody>
      </p:sp>
    </p:spTree>
    <p:extLst>
      <p:ext uri="{BB962C8B-B14F-4D97-AF65-F5344CB8AC3E}">
        <p14:creationId xmlns:p14="http://schemas.microsoft.com/office/powerpoint/2010/main" val="2602718910"/>
      </p:ext>
    </p:extLst>
  </p:cSld>
  <p:clrMapOvr>
    <a:masterClrMapping/>
  </p:clrMapOvr>
  <p:transition spd="med">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عنوان وجدول">
    <p:spTree>
      <p:nvGrpSpPr>
        <p:cNvPr id="1" name=""/>
        <p:cNvGrpSpPr/>
        <p:nvPr/>
      </p:nvGrpSpPr>
      <p:grpSpPr>
        <a:xfrm>
          <a:off x="0" y="0"/>
          <a:ext cx="0" cy="0"/>
          <a:chOff x="0" y="0"/>
          <a:chExt cx="0" cy="0"/>
        </a:xfrm>
      </p:grpSpPr>
      <p:sp>
        <p:nvSpPr>
          <p:cNvPr id="2" name="عنوان 1"/>
          <p:cNvSpPr>
            <a:spLocks noGrp="1"/>
          </p:cNvSpPr>
          <p:nvPr>
            <p:ph type="title"/>
          </p:nvPr>
        </p:nvSpPr>
        <p:spPr>
          <a:xfrm>
            <a:off x="609600" y="228600"/>
            <a:ext cx="10972800" cy="1143000"/>
          </a:xfrm>
        </p:spPr>
        <p:txBody>
          <a:bodyPr/>
          <a:lstStyle/>
          <a:p>
            <a:r>
              <a:rPr lang="ar-SA"/>
              <a:t>انقر لتحرير نمط العنوان الرئيسي</a:t>
            </a:r>
            <a:endParaRPr lang="ar-EG"/>
          </a:p>
        </p:txBody>
      </p:sp>
      <p:sp>
        <p:nvSpPr>
          <p:cNvPr id="3" name="عنصر نائب للجدول 2"/>
          <p:cNvSpPr>
            <a:spLocks noGrp="1"/>
          </p:cNvSpPr>
          <p:nvPr>
            <p:ph type="tbl" idx="1"/>
          </p:nvPr>
        </p:nvSpPr>
        <p:spPr>
          <a:xfrm>
            <a:off x="609600" y="1600200"/>
            <a:ext cx="10972800" cy="4495800"/>
          </a:xfrm>
        </p:spPr>
        <p:txBody>
          <a:bodyPr>
            <a:normAutofit/>
          </a:bodyPr>
          <a:lstStyle/>
          <a:p>
            <a:pPr lvl="0"/>
            <a:endParaRPr lang="ar-EG" noProof="0"/>
          </a:p>
        </p:txBody>
      </p:sp>
      <p:sp>
        <p:nvSpPr>
          <p:cNvPr id="4" name="عنصر نائب للتاريخ 3">
            <a:extLst>
              <a:ext uri="{FF2B5EF4-FFF2-40B4-BE49-F238E27FC236}">
                <a16:creationId xmlns:a16="http://schemas.microsoft.com/office/drawing/2014/main" id="{392AE206-E4DC-4AE2-8EF9-16BBC10CF198}"/>
              </a:ext>
            </a:extLst>
          </p:cNvPr>
          <p:cNvSpPr>
            <a:spLocks noGrp="1"/>
          </p:cNvSpPr>
          <p:nvPr>
            <p:ph type="dt" sz="half" idx="10"/>
          </p:nvPr>
        </p:nvSpPr>
        <p:spPr>
          <a:xfrm>
            <a:off x="609600" y="6248400"/>
            <a:ext cx="2844800" cy="457200"/>
          </a:xfrm>
        </p:spPr>
        <p:txBody>
          <a:bodyPr/>
          <a:lstStyle>
            <a:lvl1pPr>
              <a:defRPr/>
            </a:lvl1pPr>
          </a:lstStyle>
          <a:p>
            <a:pPr>
              <a:defRPr/>
            </a:pPr>
            <a:endParaRPr lang="en-US"/>
          </a:p>
        </p:txBody>
      </p:sp>
      <p:sp>
        <p:nvSpPr>
          <p:cNvPr id="5" name="عنصر نائب للتذييل 4">
            <a:extLst>
              <a:ext uri="{FF2B5EF4-FFF2-40B4-BE49-F238E27FC236}">
                <a16:creationId xmlns:a16="http://schemas.microsoft.com/office/drawing/2014/main" id="{E9B7831E-4CB7-4134-9A91-2E3DCE120850}"/>
              </a:ext>
            </a:extLst>
          </p:cNvPr>
          <p:cNvSpPr>
            <a:spLocks noGrp="1"/>
          </p:cNvSpPr>
          <p:nvPr>
            <p:ph type="ftr" sz="quarter" idx="11"/>
          </p:nvPr>
        </p:nvSpPr>
        <p:spPr>
          <a:xfrm>
            <a:off x="4165600" y="6248400"/>
            <a:ext cx="3860800" cy="457200"/>
          </a:xfrm>
        </p:spPr>
        <p:txBody>
          <a:bodyPr/>
          <a:lstStyle>
            <a:lvl1pPr>
              <a:defRPr/>
            </a:lvl1pPr>
          </a:lstStyle>
          <a:p>
            <a:pPr>
              <a:defRPr/>
            </a:pPr>
            <a:endParaRPr lang="en-US"/>
          </a:p>
        </p:txBody>
      </p:sp>
      <p:sp>
        <p:nvSpPr>
          <p:cNvPr id="6" name="عنصر نائب لرقم الشريحة 5">
            <a:extLst>
              <a:ext uri="{FF2B5EF4-FFF2-40B4-BE49-F238E27FC236}">
                <a16:creationId xmlns:a16="http://schemas.microsoft.com/office/drawing/2014/main" id="{6566BABC-8B7E-4E86-AC4E-F7B1D59C77EB}"/>
              </a:ext>
            </a:extLst>
          </p:cNvPr>
          <p:cNvSpPr>
            <a:spLocks noGrp="1"/>
          </p:cNvSpPr>
          <p:nvPr>
            <p:ph type="sldNum" sz="quarter" idx="12"/>
          </p:nvPr>
        </p:nvSpPr>
        <p:spPr>
          <a:xfrm>
            <a:off x="8737600" y="6248400"/>
            <a:ext cx="2844800" cy="457200"/>
          </a:xfrm>
        </p:spPr>
        <p:txBody>
          <a:bodyPr/>
          <a:lstStyle>
            <a:lvl1pPr>
              <a:defRPr smtClean="0"/>
            </a:lvl1pPr>
          </a:lstStyle>
          <a:p>
            <a:pPr>
              <a:defRPr/>
            </a:pPr>
            <a:fld id="{43EB8308-1908-4C28-B9E3-CFBCE8D2BBE1}" type="slidenum">
              <a:rPr lang="en-US" altLang="en-US"/>
              <a:pPr>
                <a:defRPr/>
              </a:pPr>
              <a:t>‹#›</a:t>
            </a:fld>
            <a:endParaRPr lang="en-US" altLang="en-US"/>
          </a:p>
        </p:txBody>
      </p:sp>
    </p:spTree>
    <p:extLst>
      <p:ext uri="{BB962C8B-B14F-4D97-AF65-F5344CB8AC3E}">
        <p14:creationId xmlns:p14="http://schemas.microsoft.com/office/powerpoint/2010/main" val="3297480784"/>
      </p:ext>
    </p:extLst>
  </p:cSld>
  <p:clrMapOvr>
    <a:masterClrMapping/>
  </p:clrMapOvr>
  <p:transition spd="med" advClick="0">
    <p:comb/>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عنوان، ونص،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609600" y="228600"/>
            <a:ext cx="10972800" cy="1143000"/>
          </a:xfrm>
        </p:spPr>
        <p:txBody>
          <a:bodyPr/>
          <a:lstStyle/>
          <a:p>
            <a:r>
              <a:rPr lang="ar-SA"/>
              <a:t>انقر لتحرير نمط العنوان الرئيسي</a:t>
            </a:r>
            <a:endParaRPr lang="ar-EG"/>
          </a:p>
        </p:txBody>
      </p:sp>
      <p:sp>
        <p:nvSpPr>
          <p:cNvPr id="3" name="عنصر نائب للنص 2"/>
          <p:cNvSpPr>
            <a:spLocks noGrp="1"/>
          </p:cNvSpPr>
          <p:nvPr>
            <p:ph type="body" sz="half" idx="1"/>
          </p:nvPr>
        </p:nvSpPr>
        <p:spPr>
          <a:xfrm>
            <a:off x="609600" y="1600200"/>
            <a:ext cx="5384800" cy="4495800"/>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EG"/>
          </a:p>
        </p:txBody>
      </p:sp>
      <p:sp>
        <p:nvSpPr>
          <p:cNvPr id="4" name="عنصر نائب للمحتوى 3"/>
          <p:cNvSpPr>
            <a:spLocks noGrp="1"/>
          </p:cNvSpPr>
          <p:nvPr>
            <p:ph sz="half" idx="2"/>
          </p:nvPr>
        </p:nvSpPr>
        <p:spPr>
          <a:xfrm>
            <a:off x="6197600" y="1600200"/>
            <a:ext cx="5384800" cy="4495800"/>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EG"/>
          </a:p>
        </p:txBody>
      </p:sp>
      <p:sp>
        <p:nvSpPr>
          <p:cNvPr id="5" name="عنصر نائب للتاريخ 4">
            <a:extLst>
              <a:ext uri="{FF2B5EF4-FFF2-40B4-BE49-F238E27FC236}">
                <a16:creationId xmlns:a16="http://schemas.microsoft.com/office/drawing/2014/main" id="{130C53EF-8517-48E9-86FB-7BC73018E062}"/>
              </a:ext>
            </a:extLst>
          </p:cNvPr>
          <p:cNvSpPr>
            <a:spLocks noGrp="1"/>
          </p:cNvSpPr>
          <p:nvPr>
            <p:ph type="dt" sz="half" idx="10"/>
          </p:nvPr>
        </p:nvSpPr>
        <p:spPr>
          <a:xfrm>
            <a:off x="609600" y="6248400"/>
            <a:ext cx="2844800" cy="457200"/>
          </a:xfrm>
        </p:spPr>
        <p:txBody>
          <a:bodyPr/>
          <a:lstStyle>
            <a:lvl1pPr>
              <a:defRPr/>
            </a:lvl1pPr>
          </a:lstStyle>
          <a:p>
            <a:pPr>
              <a:defRPr/>
            </a:pPr>
            <a:endParaRPr lang="en-US"/>
          </a:p>
        </p:txBody>
      </p:sp>
      <p:sp>
        <p:nvSpPr>
          <p:cNvPr id="6" name="عنصر نائب للتذييل 5">
            <a:extLst>
              <a:ext uri="{FF2B5EF4-FFF2-40B4-BE49-F238E27FC236}">
                <a16:creationId xmlns:a16="http://schemas.microsoft.com/office/drawing/2014/main" id="{EA6C63D6-2E02-47DA-B187-D1AFED1C49F4}"/>
              </a:ext>
            </a:extLst>
          </p:cNvPr>
          <p:cNvSpPr>
            <a:spLocks noGrp="1"/>
          </p:cNvSpPr>
          <p:nvPr>
            <p:ph type="ftr" sz="quarter" idx="11"/>
          </p:nvPr>
        </p:nvSpPr>
        <p:spPr>
          <a:xfrm>
            <a:off x="4165600" y="6248400"/>
            <a:ext cx="3860800" cy="457200"/>
          </a:xfrm>
        </p:spPr>
        <p:txBody>
          <a:bodyPr/>
          <a:lstStyle>
            <a:lvl1pPr>
              <a:defRPr/>
            </a:lvl1pPr>
          </a:lstStyle>
          <a:p>
            <a:pPr>
              <a:defRPr/>
            </a:pPr>
            <a:endParaRPr lang="en-US"/>
          </a:p>
        </p:txBody>
      </p:sp>
      <p:sp>
        <p:nvSpPr>
          <p:cNvPr id="7" name="عنصر نائب لرقم الشريحة 6">
            <a:extLst>
              <a:ext uri="{FF2B5EF4-FFF2-40B4-BE49-F238E27FC236}">
                <a16:creationId xmlns:a16="http://schemas.microsoft.com/office/drawing/2014/main" id="{BA86D185-B6D4-4DE9-8A49-8E29E5F476E6}"/>
              </a:ext>
            </a:extLst>
          </p:cNvPr>
          <p:cNvSpPr>
            <a:spLocks noGrp="1"/>
          </p:cNvSpPr>
          <p:nvPr>
            <p:ph type="sldNum" sz="quarter" idx="12"/>
          </p:nvPr>
        </p:nvSpPr>
        <p:spPr>
          <a:xfrm>
            <a:off x="8737600" y="6248400"/>
            <a:ext cx="2844800" cy="457200"/>
          </a:xfrm>
        </p:spPr>
        <p:txBody>
          <a:bodyPr/>
          <a:lstStyle>
            <a:lvl1pPr>
              <a:defRPr smtClean="0"/>
            </a:lvl1pPr>
          </a:lstStyle>
          <a:p>
            <a:pPr>
              <a:defRPr/>
            </a:pPr>
            <a:fld id="{2329FCDF-1E88-43DC-A6DD-FC358E5691D8}" type="slidenum">
              <a:rPr lang="en-US" altLang="en-US"/>
              <a:pPr>
                <a:defRPr/>
              </a:pPr>
              <a:t>‹#›</a:t>
            </a:fld>
            <a:endParaRPr lang="en-US" altLang="en-US"/>
          </a:p>
        </p:txBody>
      </p:sp>
    </p:spTree>
    <p:extLst>
      <p:ext uri="{BB962C8B-B14F-4D97-AF65-F5344CB8AC3E}">
        <p14:creationId xmlns:p14="http://schemas.microsoft.com/office/powerpoint/2010/main" val="1123847414"/>
      </p:ext>
    </p:extLst>
  </p:cSld>
  <p:clrMapOvr>
    <a:masterClrMapping/>
  </p:clrMapOvr>
  <p:transition spd="med" advClick="0">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BDAA5BD2-BFD4-4EC9-9CFF-C36CB02BA3E5}"/>
              </a:ext>
            </a:extLst>
          </p:cNvPr>
          <p:cNvSpPr>
            <a:spLocks noGrp="1"/>
          </p:cNvSpPr>
          <p:nvPr>
            <p:ph type="dt" sz="half" idx="10"/>
          </p:nvPr>
        </p:nvSpPr>
        <p:spPr/>
        <p:txBody>
          <a:bodyPr/>
          <a:lstStyle>
            <a:lvl1pPr>
              <a:defRPr/>
            </a:lvl1pPr>
          </a:lstStyle>
          <a:p>
            <a:pPr>
              <a:defRPr/>
            </a:pPr>
            <a:endParaRPr lang="en-US"/>
          </a:p>
        </p:txBody>
      </p:sp>
      <p:sp>
        <p:nvSpPr>
          <p:cNvPr id="5" name="عنصر نائب للتذييل 21">
            <a:extLst>
              <a:ext uri="{FF2B5EF4-FFF2-40B4-BE49-F238E27FC236}">
                <a16:creationId xmlns:a16="http://schemas.microsoft.com/office/drawing/2014/main" id="{D6A1C56F-EB91-40CA-866F-14629F818831}"/>
              </a:ext>
            </a:extLst>
          </p:cNvPr>
          <p:cNvSpPr>
            <a:spLocks noGrp="1"/>
          </p:cNvSpPr>
          <p:nvPr>
            <p:ph type="ftr" sz="quarter" idx="11"/>
          </p:nvPr>
        </p:nvSpPr>
        <p:spPr/>
        <p:txBody>
          <a:bodyPr/>
          <a:lstStyle>
            <a:lvl1pPr>
              <a:defRPr/>
            </a:lvl1pPr>
          </a:lstStyle>
          <a:p>
            <a:pPr>
              <a:defRPr/>
            </a:pPr>
            <a:endParaRPr lang="en-US"/>
          </a:p>
        </p:txBody>
      </p:sp>
      <p:sp>
        <p:nvSpPr>
          <p:cNvPr id="6" name="عنصر نائب لرقم الشريحة 17">
            <a:extLst>
              <a:ext uri="{FF2B5EF4-FFF2-40B4-BE49-F238E27FC236}">
                <a16:creationId xmlns:a16="http://schemas.microsoft.com/office/drawing/2014/main" id="{9FF6238C-FBE4-46BB-88C2-A1F512CE95F9}"/>
              </a:ext>
            </a:extLst>
          </p:cNvPr>
          <p:cNvSpPr>
            <a:spLocks noGrp="1"/>
          </p:cNvSpPr>
          <p:nvPr>
            <p:ph type="sldNum" sz="quarter" idx="12"/>
          </p:nvPr>
        </p:nvSpPr>
        <p:spPr/>
        <p:txBody>
          <a:bodyPr/>
          <a:lstStyle>
            <a:lvl1pPr>
              <a:defRPr smtClean="0"/>
            </a:lvl1pPr>
          </a:lstStyle>
          <a:p>
            <a:pPr>
              <a:defRPr/>
            </a:pPr>
            <a:fld id="{A52B23D4-755D-4C0B-A579-9E4F6AD9AF30}" type="slidenum">
              <a:rPr lang="en-US" altLang="en-US"/>
              <a:pPr>
                <a:defRPr/>
              </a:pPr>
              <a:t>‹#›</a:t>
            </a:fld>
            <a:endParaRPr lang="en-US" altLang="en-US"/>
          </a:p>
        </p:txBody>
      </p:sp>
    </p:spTree>
    <p:extLst>
      <p:ext uri="{BB962C8B-B14F-4D97-AF65-F5344CB8AC3E}">
        <p14:creationId xmlns:p14="http://schemas.microsoft.com/office/powerpoint/2010/main" val="2873754029"/>
      </p:ext>
    </p:extLst>
  </p:cSld>
  <p:clrMapOvr>
    <a:masterClrMapping/>
  </p:clrMapOvr>
  <p:transition spd="med">
    <p:comb/>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a:t>انقر لتحرير أنماط النص الرئيسي</a:t>
            </a:r>
          </a:p>
        </p:txBody>
      </p:sp>
      <p:sp>
        <p:nvSpPr>
          <p:cNvPr id="4" name="عنصر نائب للتاريخ 3">
            <a:extLst>
              <a:ext uri="{FF2B5EF4-FFF2-40B4-BE49-F238E27FC236}">
                <a16:creationId xmlns:a16="http://schemas.microsoft.com/office/drawing/2014/main" id="{B4BBF151-4CF2-4E48-8941-EA014DA58379}"/>
              </a:ext>
            </a:extLst>
          </p:cNvPr>
          <p:cNvSpPr>
            <a:spLocks noGrp="1"/>
          </p:cNvSpPr>
          <p:nvPr>
            <p:ph type="dt" sz="half" idx="10"/>
          </p:nvPr>
        </p:nvSpPr>
        <p:spPr/>
        <p:txBody>
          <a:bodyPr/>
          <a:lstStyle>
            <a:lvl1pPr>
              <a:defRPr/>
            </a:lvl1pPr>
          </a:lstStyle>
          <a:p>
            <a:pPr>
              <a:defRPr/>
            </a:pPr>
            <a:endParaRPr lang="en-US"/>
          </a:p>
        </p:txBody>
      </p:sp>
      <p:sp>
        <p:nvSpPr>
          <p:cNvPr id="5" name="عنصر نائب للتذييل 4">
            <a:extLst>
              <a:ext uri="{FF2B5EF4-FFF2-40B4-BE49-F238E27FC236}">
                <a16:creationId xmlns:a16="http://schemas.microsoft.com/office/drawing/2014/main" id="{39C86E09-6197-4030-986C-360488827191}"/>
              </a:ext>
            </a:extLst>
          </p:cNvPr>
          <p:cNvSpPr>
            <a:spLocks noGrp="1"/>
          </p:cNvSpPr>
          <p:nvPr>
            <p:ph type="ftr" sz="quarter" idx="11"/>
          </p:nvPr>
        </p:nvSpPr>
        <p:spPr/>
        <p:txBody>
          <a:bodyPr/>
          <a:lstStyle>
            <a:lvl1pPr>
              <a:defRPr/>
            </a:lvl1pPr>
          </a:lstStyle>
          <a:p>
            <a:pPr>
              <a:defRPr/>
            </a:pPr>
            <a:endParaRPr lang="en-US"/>
          </a:p>
        </p:txBody>
      </p:sp>
      <p:sp>
        <p:nvSpPr>
          <p:cNvPr id="6" name="عنصر نائب لرقم الشريحة 5">
            <a:extLst>
              <a:ext uri="{FF2B5EF4-FFF2-40B4-BE49-F238E27FC236}">
                <a16:creationId xmlns:a16="http://schemas.microsoft.com/office/drawing/2014/main" id="{53D8B6FF-D1A2-400C-80FD-F089A47CF49E}"/>
              </a:ext>
            </a:extLst>
          </p:cNvPr>
          <p:cNvSpPr>
            <a:spLocks noGrp="1"/>
          </p:cNvSpPr>
          <p:nvPr>
            <p:ph type="sldNum" sz="quarter" idx="12"/>
          </p:nvPr>
        </p:nvSpPr>
        <p:spPr/>
        <p:txBody>
          <a:bodyPr/>
          <a:lstStyle>
            <a:lvl1pPr>
              <a:defRPr smtClean="0">
                <a:solidFill>
                  <a:srgbClr val="D1EAEE"/>
                </a:solidFill>
              </a:defRPr>
            </a:lvl1pPr>
          </a:lstStyle>
          <a:p>
            <a:pPr>
              <a:defRPr/>
            </a:pPr>
            <a:fld id="{70C26857-3644-4A61-9B5C-2D11DCCC6490}" type="slidenum">
              <a:rPr lang="en-US" altLang="en-US"/>
              <a:pPr>
                <a:defRPr/>
              </a:pPr>
              <a:t>‹#›</a:t>
            </a:fld>
            <a:endParaRPr lang="en-US" altLang="en-US"/>
          </a:p>
        </p:txBody>
      </p:sp>
    </p:spTree>
    <p:extLst>
      <p:ext uri="{BB962C8B-B14F-4D97-AF65-F5344CB8AC3E}">
        <p14:creationId xmlns:p14="http://schemas.microsoft.com/office/powerpoint/2010/main" val="127087512"/>
      </p:ext>
    </p:extLst>
  </p:cSld>
  <p:clrMapOvr>
    <a:overrideClrMapping bg1="dk1" tx1="lt1" bg2="dk2" tx2="lt2" accent1="accent1" accent2="accent2" accent3="accent3" accent4="accent4" accent5="accent5" accent6="accent6" hlink="hlink" folHlink="folHlink"/>
  </p:clrMapOvr>
  <p:transition spd="med">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609600" y="704088"/>
            <a:ext cx="10972800" cy="1143000"/>
          </a:xfrm>
        </p:spPr>
        <p:txBody>
          <a:bodyPr/>
          <a:lstStyle/>
          <a:p>
            <a:r>
              <a:rPr lang="ar-SA"/>
              <a:t>انقر لتحرير نمط العنوان الرئيسي</a:t>
            </a:r>
            <a:endParaRPr lang="en-US"/>
          </a:p>
        </p:txBody>
      </p:sp>
      <p:sp>
        <p:nvSpPr>
          <p:cNvPr id="3" name="عنصر نائب للمحتوى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محتوى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9">
            <a:extLst>
              <a:ext uri="{FF2B5EF4-FFF2-40B4-BE49-F238E27FC236}">
                <a16:creationId xmlns:a16="http://schemas.microsoft.com/office/drawing/2014/main" id="{2B93B6AC-758D-4894-978E-69F621436ACA}"/>
              </a:ext>
            </a:extLst>
          </p:cNvPr>
          <p:cNvSpPr>
            <a:spLocks noGrp="1"/>
          </p:cNvSpPr>
          <p:nvPr>
            <p:ph type="dt" sz="half" idx="10"/>
          </p:nvPr>
        </p:nvSpPr>
        <p:spPr/>
        <p:txBody>
          <a:bodyPr/>
          <a:lstStyle>
            <a:lvl1pPr>
              <a:defRPr/>
            </a:lvl1pPr>
          </a:lstStyle>
          <a:p>
            <a:pPr>
              <a:defRPr/>
            </a:pPr>
            <a:endParaRPr lang="en-US"/>
          </a:p>
        </p:txBody>
      </p:sp>
      <p:sp>
        <p:nvSpPr>
          <p:cNvPr id="6" name="عنصر نائب للتذييل 21">
            <a:extLst>
              <a:ext uri="{FF2B5EF4-FFF2-40B4-BE49-F238E27FC236}">
                <a16:creationId xmlns:a16="http://schemas.microsoft.com/office/drawing/2014/main" id="{7684A360-CF7B-4FF6-9A09-2256D43B82DE}"/>
              </a:ext>
            </a:extLst>
          </p:cNvPr>
          <p:cNvSpPr>
            <a:spLocks noGrp="1"/>
          </p:cNvSpPr>
          <p:nvPr>
            <p:ph type="ftr" sz="quarter" idx="11"/>
          </p:nvPr>
        </p:nvSpPr>
        <p:spPr/>
        <p:txBody>
          <a:bodyPr/>
          <a:lstStyle>
            <a:lvl1pPr>
              <a:defRPr/>
            </a:lvl1pPr>
          </a:lstStyle>
          <a:p>
            <a:pPr>
              <a:defRPr/>
            </a:pPr>
            <a:endParaRPr lang="en-US"/>
          </a:p>
        </p:txBody>
      </p:sp>
      <p:sp>
        <p:nvSpPr>
          <p:cNvPr id="7" name="عنصر نائب لرقم الشريحة 17">
            <a:extLst>
              <a:ext uri="{FF2B5EF4-FFF2-40B4-BE49-F238E27FC236}">
                <a16:creationId xmlns:a16="http://schemas.microsoft.com/office/drawing/2014/main" id="{F2B361C0-59BC-460C-98FC-38C287F97E2A}"/>
              </a:ext>
            </a:extLst>
          </p:cNvPr>
          <p:cNvSpPr>
            <a:spLocks noGrp="1"/>
          </p:cNvSpPr>
          <p:nvPr>
            <p:ph type="sldNum" sz="quarter" idx="12"/>
          </p:nvPr>
        </p:nvSpPr>
        <p:spPr/>
        <p:txBody>
          <a:bodyPr/>
          <a:lstStyle>
            <a:lvl1pPr>
              <a:defRPr smtClean="0"/>
            </a:lvl1pPr>
          </a:lstStyle>
          <a:p>
            <a:pPr>
              <a:defRPr/>
            </a:pPr>
            <a:fld id="{814803F9-4C0A-4C0D-9DC3-1A69364DB525}" type="slidenum">
              <a:rPr lang="en-US" altLang="en-US"/>
              <a:pPr>
                <a:defRPr/>
              </a:pPr>
              <a:t>‹#›</a:t>
            </a:fld>
            <a:endParaRPr lang="en-US" altLang="en-US"/>
          </a:p>
        </p:txBody>
      </p:sp>
    </p:spTree>
    <p:extLst>
      <p:ext uri="{BB962C8B-B14F-4D97-AF65-F5344CB8AC3E}">
        <p14:creationId xmlns:p14="http://schemas.microsoft.com/office/powerpoint/2010/main" val="1740560414"/>
      </p:ext>
    </p:extLst>
  </p:cSld>
  <p:clrMapOvr>
    <a:masterClrMapping/>
  </p:clrMapOvr>
  <p:transition spd="med">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609600" y="704088"/>
            <a:ext cx="10972800" cy="1143000"/>
          </a:xfrm>
        </p:spPr>
        <p:txBody>
          <a:bodyPr/>
          <a:lstStyle>
            <a:lvl1pPr>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4" name="عنصر نائب للنص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5" name="عنصر نائب للمحتوى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محتوى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عنصر نائب للتاريخ 9">
            <a:extLst>
              <a:ext uri="{FF2B5EF4-FFF2-40B4-BE49-F238E27FC236}">
                <a16:creationId xmlns:a16="http://schemas.microsoft.com/office/drawing/2014/main" id="{19C2760E-6EE9-42FB-9BFE-BD9AB743EF11}"/>
              </a:ext>
            </a:extLst>
          </p:cNvPr>
          <p:cNvSpPr>
            <a:spLocks noGrp="1"/>
          </p:cNvSpPr>
          <p:nvPr>
            <p:ph type="dt" sz="half" idx="10"/>
          </p:nvPr>
        </p:nvSpPr>
        <p:spPr/>
        <p:txBody>
          <a:bodyPr/>
          <a:lstStyle>
            <a:lvl1pPr>
              <a:defRPr/>
            </a:lvl1pPr>
          </a:lstStyle>
          <a:p>
            <a:pPr>
              <a:defRPr/>
            </a:pPr>
            <a:endParaRPr lang="en-US"/>
          </a:p>
        </p:txBody>
      </p:sp>
      <p:sp>
        <p:nvSpPr>
          <p:cNvPr id="8" name="عنصر نائب للتذييل 21">
            <a:extLst>
              <a:ext uri="{FF2B5EF4-FFF2-40B4-BE49-F238E27FC236}">
                <a16:creationId xmlns:a16="http://schemas.microsoft.com/office/drawing/2014/main" id="{AFAD33CC-91F7-4B70-B9B2-7730B571796F}"/>
              </a:ext>
            </a:extLst>
          </p:cNvPr>
          <p:cNvSpPr>
            <a:spLocks noGrp="1"/>
          </p:cNvSpPr>
          <p:nvPr>
            <p:ph type="ftr" sz="quarter" idx="11"/>
          </p:nvPr>
        </p:nvSpPr>
        <p:spPr/>
        <p:txBody>
          <a:bodyPr/>
          <a:lstStyle>
            <a:lvl1pPr>
              <a:defRPr/>
            </a:lvl1pPr>
          </a:lstStyle>
          <a:p>
            <a:pPr>
              <a:defRPr/>
            </a:pPr>
            <a:endParaRPr lang="en-US"/>
          </a:p>
        </p:txBody>
      </p:sp>
      <p:sp>
        <p:nvSpPr>
          <p:cNvPr id="9" name="عنصر نائب لرقم الشريحة 17">
            <a:extLst>
              <a:ext uri="{FF2B5EF4-FFF2-40B4-BE49-F238E27FC236}">
                <a16:creationId xmlns:a16="http://schemas.microsoft.com/office/drawing/2014/main" id="{E2586EC0-0F3C-4451-8E88-AFD2EEE8B00C}"/>
              </a:ext>
            </a:extLst>
          </p:cNvPr>
          <p:cNvSpPr>
            <a:spLocks noGrp="1"/>
          </p:cNvSpPr>
          <p:nvPr>
            <p:ph type="sldNum" sz="quarter" idx="12"/>
          </p:nvPr>
        </p:nvSpPr>
        <p:spPr/>
        <p:txBody>
          <a:bodyPr/>
          <a:lstStyle>
            <a:lvl1pPr>
              <a:defRPr smtClean="0"/>
            </a:lvl1pPr>
          </a:lstStyle>
          <a:p>
            <a:pPr>
              <a:defRPr/>
            </a:pPr>
            <a:fld id="{97EEBB2B-1320-4E91-9546-1158D7D59E90}" type="slidenum">
              <a:rPr lang="en-US" altLang="en-US"/>
              <a:pPr>
                <a:defRPr/>
              </a:pPr>
              <a:t>‹#›</a:t>
            </a:fld>
            <a:endParaRPr lang="en-US" altLang="en-US"/>
          </a:p>
        </p:txBody>
      </p:sp>
    </p:spTree>
    <p:extLst>
      <p:ext uri="{BB962C8B-B14F-4D97-AF65-F5344CB8AC3E}">
        <p14:creationId xmlns:p14="http://schemas.microsoft.com/office/powerpoint/2010/main" val="3716428767"/>
      </p:ext>
    </p:extLst>
  </p:cSld>
  <p:clrMapOvr>
    <a:masterClrMapping/>
  </p:clrMapOvr>
  <p:transition spd="med">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ar-SA"/>
              <a:t>انقر لتحرير نمط العنوان الرئيسي</a:t>
            </a:r>
            <a:endParaRPr lang="en-US"/>
          </a:p>
        </p:txBody>
      </p:sp>
      <p:sp>
        <p:nvSpPr>
          <p:cNvPr id="3" name="عنصر نائب للتاريخ 9">
            <a:extLst>
              <a:ext uri="{FF2B5EF4-FFF2-40B4-BE49-F238E27FC236}">
                <a16:creationId xmlns:a16="http://schemas.microsoft.com/office/drawing/2014/main" id="{222558D9-3FC3-4BA3-A81C-75C00C4B1E63}"/>
              </a:ext>
            </a:extLst>
          </p:cNvPr>
          <p:cNvSpPr>
            <a:spLocks noGrp="1"/>
          </p:cNvSpPr>
          <p:nvPr>
            <p:ph type="dt" sz="half" idx="10"/>
          </p:nvPr>
        </p:nvSpPr>
        <p:spPr/>
        <p:txBody>
          <a:bodyPr/>
          <a:lstStyle>
            <a:lvl1pPr>
              <a:defRPr/>
            </a:lvl1pPr>
          </a:lstStyle>
          <a:p>
            <a:pPr>
              <a:defRPr/>
            </a:pPr>
            <a:endParaRPr lang="en-US"/>
          </a:p>
        </p:txBody>
      </p:sp>
      <p:sp>
        <p:nvSpPr>
          <p:cNvPr id="4" name="عنصر نائب للتذييل 21">
            <a:extLst>
              <a:ext uri="{FF2B5EF4-FFF2-40B4-BE49-F238E27FC236}">
                <a16:creationId xmlns:a16="http://schemas.microsoft.com/office/drawing/2014/main" id="{B7881F66-CFEF-4975-B0C0-F6A9726919CC}"/>
              </a:ext>
            </a:extLst>
          </p:cNvPr>
          <p:cNvSpPr>
            <a:spLocks noGrp="1"/>
          </p:cNvSpPr>
          <p:nvPr>
            <p:ph type="ftr" sz="quarter" idx="11"/>
          </p:nvPr>
        </p:nvSpPr>
        <p:spPr/>
        <p:txBody>
          <a:bodyPr/>
          <a:lstStyle>
            <a:lvl1pPr>
              <a:defRPr/>
            </a:lvl1pPr>
          </a:lstStyle>
          <a:p>
            <a:pPr>
              <a:defRPr/>
            </a:pPr>
            <a:endParaRPr lang="en-US"/>
          </a:p>
        </p:txBody>
      </p:sp>
      <p:sp>
        <p:nvSpPr>
          <p:cNvPr id="5" name="عنصر نائب لرقم الشريحة 17">
            <a:extLst>
              <a:ext uri="{FF2B5EF4-FFF2-40B4-BE49-F238E27FC236}">
                <a16:creationId xmlns:a16="http://schemas.microsoft.com/office/drawing/2014/main" id="{E194A409-F44C-4F3B-BFDE-65D5B6C139F5}"/>
              </a:ext>
            </a:extLst>
          </p:cNvPr>
          <p:cNvSpPr>
            <a:spLocks noGrp="1"/>
          </p:cNvSpPr>
          <p:nvPr>
            <p:ph type="sldNum" sz="quarter" idx="12"/>
          </p:nvPr>
        </p:nvSpPr>
        <p:spPr/>
        <p:txBody>
          <a:bodyPr/>
          <a:lstStyle>
            <a:lvl1pPr>
              <a:defRPr smtClean="0"/>
            </a:lvl1pPr>
          </a:lstStyle>
          <a:p>
            <a:pPr>
              <a:defRPr/>
            </a:pPr>
            <a:fld id="{391CA69C-BB7B-4A0C-8892-3D64AF0922DB}" type="slidenum">
              <a:rPr lang="en-US" altLang="en-US"/>
              <a:pPr>
                <a:defRPr/>
              </a:pPr>
              <a:t>‹#›</a:t>
            </a:fld>
            <a:endParaRPr lang="en-US" altLang="en-US"/>
          </a:p>
        </p:txBody>
      </p:sp>
    </p:spTree>
    <p:extLst>
      <p:ext uri="{BB962C8B-B14F-4D97-AF65-F5344CB8AC3E}">
        <p14:creationId xmlns:p14="http://schemas.microsoft.com/office/powerpoint/2010/main" val="193608285"/>
      </p:ext>
    </p:extLst>
  </p:cSld>
  <p:clrMapOvr>
    <a:masterClrMapping/>
  </p:clrMapOvr>
  <p:transition spd="med">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9">
            <a:extLst>
              <a:ext uri="{FF2B5EF4-FFF2-40B4-BE49-F238E27FC236}">
                <a16:creationId xmlns:a16="http://schemas.microsoft.com/office/drawing/2014/main" id="{F3C01765-2D7B-48E5-9CDC-A827EF3A8D83}"/>
              </a:ext>
            </a:extLst>
          </p:cNvPr>
          <p:cNvSpPr>
            <a:spLocks noGrp="1"/>
          </p:cNvSpPr>
          <p:nvPr>
            <p:ph type="dt" sz="half" idx="10"/>
          </p:nvPr>
        </p:nvSpPr>
        <p:spPr/>
        <p:txBody>
          <a:bodyPr/>
          <a:lstStyle>
            <a:lvl1pPr>
              <a:defRPr/>
            </a:lvl1pPr>
          </a:lstStyle>
          <a:p>
            <a:pPr>
              <a:defRPr/>
            </a:pPr>
            <a:endParaRPr lang="en-US"/>
          </a:p>
        </p:txBody>
      </p:sp>
      <p:sp>
        <p:nvSpPr>
          <p:cNvPr id="3" name="عنصر نائب للتذييل 21">
            <a:extLst>
              <a:ext uri="{FF2B5EF4-FFF2-40B4-BE49-F238E27FC236}">
                <a16:creationId xmlns:a16="http://schemas.microsoft.com/office/drawing/2014/main" id="{0684689D-9837-4B89-976E-FDE053021984}"/>
              </a:ext>
            </a:extLst>
          </p:cNvPr>
          <p:cNvSpPr>
            <a:spLocks noGrp="1"/>
          </p:cNvSpPr>
          <p:nvPr>
            <p:ph type="ftr" sz="quarter" idx="11"/>
          </p:nvPr>
        </p:nvSpPr>
        <p:spPr/>
        <p:txBody>
          <a:bodyPr/>
          <a:lstStyle>
            <a:lvl1pPr>
              <a:defRPr/>
            </a:lvl1pPr>
          </a:lstStyle>
          <a:p>
            <a:pPr>
              <a:defRPr/>
            </a:pPr>
            <a:endParaRPr lang="en-US"/>
          </a:p>
        </p:txBody>
      </p:sp>
      <p:sp>
        <p:nvSpPr>
          <p:cNvPr id="4" name="عنصر نائب لرقم الشريحة 17">
            <a:extLst>
              <a:ext uri="{FF2B5EF4-FFF2-40B4-BE49-F238E27FC236}">
                <a16:creationId xmlns:a16="http://schemas.microsoft.com/office/drawing/2014/main" id="{9D16EAC6-8151-4D2D-96AE-1D512FF3ACDC}"/>
              </a:ext>
            </a:extLst>
          </p:cNvPr>
          <p:cNvSpPr>
            <a:spLocks noGrp="1"/>
          </p:cNvSpPr>
          <p:nvPr>
            <p:ph type="sldNum" sz="quarter" idx="12"/>
          </p:nvPr>
        </p:nvSpPr>
        <p:spPr/>
        <p:txBody>
          <a:bodyPr/>
          <a:lstStyle>
            <a:lvl1pPr>
              <a:defRPr smtClean="0"/>
            </a:lvl1pPr>
          </a:lstStyle>
          <a:p>
            <a:pPr>
              <a:defRPr/>
            </a:pPr>
            <a:fld id="{5534A590-4FD5-435C-A35A-CC149B9B53F3}" type="slidenum">
              <a:rPr lang="en-US" altLang="en-US"/>
              <a:pPr>
                <a:defRPr/>
              </a:pPr>
              <a:t>‹#›</a:t>
            </a:fld>
            <a:endParaRPr lang="en-US" altLang="en-US"/>
          </a:p>
        </p:txBody>
      </p:sp>
    </p:spTree>
    <p:extLst>
      <p:ext uri="{BB962C8B-B14F-4D97-AF65-F5344CB8AC3E}">
        <p14:creationId xmlns:p14="http://schemas.microsoft.com/office/powerpoint/2010/main" val="1772110175"/>
      </p:ext>
    </p:extLst>
  </p:cSld>
  <p:clrMapOvr>
    <a:masterClrMapping/>
  </p:clrMapOvr>
  <p:transition spd="med">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ar-SA"/>
              <a:t>انقر لتحرير نمط العنوان الرئيسي</a:t>
            </a:r>
            <a:endParaRPr lang="en-US"/>
          </a:p>
        </p:txBody>
      </p:sp>
      <p:sp>
        <p:nvSpPr>
          <p:cNvPr id="3" name="عنصر نائب للنص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ar-SA"/>
              <a:t>انقر لتحرير أنماط النص الرئيسي</a:t>
            </a:r>
          </a:p>
        </p:txBody>
      </p:sp>
      <p:sp>
        <p:nvSpPr>
          <p:cNvPr id="4" name="عنصر نائب للمحتوى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9">
            <a:extLst>
              <a:ext uri="{FF2B5EF4-FFF2-40B4-BE49-F238E27FC236}">
                <a16:creationId xmlns:a16="http://schemas.microsoft.com/office/drawing/2014/main" id="{A47A8B12-666C-44A0-828A-A3043C2B5E00}"/>
              </a:ext>
            </a:extLst>
          </p:cNvPr>
          <p:cNvSpPr>
            <a:spLocks noGrp="1"/>
          </p:cNvSpPr>
          <p:nvPr>
            <p:ph type="dt" sz="half" idx="10"/>
          </p:nvPr>
        </p:nvSpPr>
        <p:spPr/>
        <p:txBody>
          <a:bodyPr/>
          <a:lstStyle>
            <a:lvl1pPr>
              <a:defRPr/>
            </a:lvl1pPr>
          </a:lstStyle>
          <a:p>
            <a:pPr>
              <a:defRPr/>
            </a:pPr>
            <a:endParaRPr lang="en-US"/>
          </a:p>
        </p:txBody>
      </p:sp>
      <p:sp>
        <p:nvSpPr>
          <p:cNvPr id="6" name="عنصر نائب للتذييل 21">
            <a:extLst>
              <a:ext uri="{FF2B5EF4-FFF2-40B4-BE49-F238E27FC236}">
                <a16:creationId xmlns:a16="http://schemas.microsoft.com/office/drawing/2014/main" id="{1D64F3A9-5EB5-4C1A-8A59-F1A64496B24B}"/>
              </a:ext>
            </a:extLst>
          </p:cNvPr>
          <p:cNvSpPr>
            <a:spLocks noGrp="1"/>
          </p:cNvSpPr>
          <p:nvPr>
            <p:ph type="ftr" sz="quarter" idx="11"/>
          </p:nvPr>
        </p:nvSpPr>
        <p:spPr/>
        <p:txBody>
          <a:bodyPr/>
          <a:lstStyle>
            <a:lvl1pPr>
              <a:defRPr/>
            </a:lvl1pPr>
          </a:lstStyle>
          <a:p>
            <a:pPr>
              <a:defRPr/>
            </a:pPr>
            <a:endParaRPr lang="en-US"/>
          </a:p>
        </p:txBody>
      </p:sp>
      <p:sp>
        <p:nvSpPr>
          <p:cNvPr id="7" name="عنصر نائب لرقم الشريحة 17">
            <a:extLst>
              <a:ext uri="{FF2B5EF4-FFF2-40B4-BE49-F238E27FC236}">
                <a16:creationId xmlns:a16="http://schemas.microsoft.com/office/drawing/2014/main" id="{07B8C060-E8D2-4D9C-BF3B-EE7FF4128515}"/>
              </a:ext>
            </a:extLst>
          </p:cNvPr>
          <p:cNvSpPr>
            <a:spLocks noGrp="1"/>
          </p:cNvSpPr>
          <p:nvPr>
            <p:ph type="sldNum" sz="quarter" idx="12"/>
          </p:nvPr>
        </p:nvSpPr>
        <p:spPr/>
        <p:txBody>
          <a:bodyPr/>
          <a:lstStyle>
            <a:lvl1pPr>
              <a:defRPr smtClean="0"/>
            </a:lvl1pPr>
          </a:lstStyle>
          <a:p>
            <a:pPr>
              <a:defRPr/>
            </a:pPr>
            <a:fld id="{220B1A58-EC24-4A10-B3D2-D3C47EDEF247}" type="slidenum">
              <a:rPr lang="en-US" altLang="en-US"/>
              <a:pPr>
                <a:defRPr/>
              </a:pPr>
              <a:t>‹#›</a:t>
            </a:fld>
            <a:endParaRPr lang="en-US" altLang="en-US"/>
          </a:p>
        </p:txBody>
      </p:sp>
    </p:spTree>
    <p:extLst>
      <p:ext uri="{BB962C8B-B14F-4D97-AF65-F5344CB8AC3E}">
        <p14:creationId xmlns:p14="http://schemas.microsoft.com/office/powerpoint/2010/main" val="3184059978"/>
      </p:ext>
    </p:extLst>
  </p:cSld>
  <p:clrMapOvr>
    <a:masterClrMapping/>
  </p:clrMapOvr>
  <p:transition spd="med">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5" name="مستطيل ذو زاوية واحدة مخدوشة ودائرية 13">
            <a:extLst>
              <a:ext uri="{FF2B5EF4-FFF2-40B4-BE49-F238E27FC236}">
                <a16:creationId xmlns:a16="http://schemas.microsoft.com/office/drawing/2014/main" id="{719AE06D-A433-4AE8-BFF3-1D5A71B14749}"/>
              </a:ext>
            </a:extLst>
          </p:cNvPr>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p:nvSpPr>
          <p:cNvPr id="6" name="مثلث قائم الزاوية 14">
            <a:extLst>
              <a:ext uri="{FF2B5EF4-FFF2-40B4-BE49-F238E27FC236}">
                <a16:creationId xmlns:a16="http://schemas.microsoft.com/office/drawing/2014/main" id="{BC262C6C-D744-4D8C-A6BA-A6003425183A}"/>
              </a:ext>
            </a:extLst>
          </p:cNvPr>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p:nvSpPr>
          <p:cNvPr id="7" name="شكل حر 15">
            <a:extLst>
              <a:ext uri="{FF2B5EF4-FFF2-40B4-BE49-F238E27FC236}">
                <a16:creationId xmlns:a16="http://schemas.microsoft.com/office/drawing/2014/main" id="{96DB3C53-49ED-4701-B81F-0695BFFB3FEE}"/>
              </a:ext>
            </a:extLst>
          </p:cNvPr>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1800">
              <a:latin typeface="+mn-lt"/>
              <a:cs typeface="+mn-cs"/>
            </a:endParaRPr>
          </a:p>
        </p:txBody>
      </p:sp>
      <p:sp>
        <p:nvSpPr>
          <p:cNvPr id="8" name="شكل حر 16">
            <a:extLst>
              <a:ext uri="{FF2B5EF4-FFF2-40B4-BE49-F238E27FC236}">
                <a16:creationId xmlns:a16="http://schemas.microsoft.com/office/drawing/2014/main" id="{0BFE0710-D0A6-43D5-81E2-EF16EB70A2AF}"/>
              </a:ext>
            </a:extLst>
          </p:cNvPr>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1800">
              <a:latin typeface="+mn-lt"/>
              <a:cs typeface="+mn-cs"/>
            </a:endParaRPr>
          </a:p>
        </p:txBody>
      </p:sp>
      <p:sp>
        <p:nvSpPr>
          <p:cNvPr id="2" name="عنوان 1"/>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ar-SA"/>
              <a:t>انقر لتحرير نمط العنوان الرئيسي</a:t>
            </a:r>
            <a:endParaRPr lang="en-US"/>
          </a:p>
        </p:txBody>
      </p:sp>
      <p:sp>
        <p:nvSpPr>
          <p:cNvPr id="4" name="عنصر نائب للنص 3"/>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ar-SA"/>
              <a:t>انقر لتحرير أنماط النص الرئيسي</a:t>
            </a:r>
          </a:p>
        </p:txBody>
      </p:sp>
      <p:sp>
        <p:nvSpPr>
          <p:cNvPr id="3" name="عنصر نائب للصورة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ar-SA" noProof="0"/>
              <a:t>انقر فوق الرمز لإضافة صورة</a:t>
            </a:r>
            <a:endParaRPr lang="en-US" noProof="0" dirty="0"/>
          </a:p>
        </p:txBody>
      </p:sp>
      <p:sp>
        <p:nvSpPr>
          <p:cNvPr id="9" name="عنصر نائب للتاريخ 4">
            <a:extLst>
              <a:ext uri="{FF2B5EF4-FFF2-40B4-BE49-F238E27FC236}">
                <a16:creationId xmlns:a16="http://schemas.microsoft.com/office/drawing/2014/main" id="{CF1336B5-22B7-4C10-AD25-A3DDC502DA8F}"/>
              </a:ext>
            </a:extLst>
          </p:cNvPr>
          <p:cNvSpPr>
            <a:spLocks noGrp="1"/>
          </p:cNvSpPr>
          <p:nvPr>
            <p:ph type="dt" sz="half" idx="10"/>
          </p:nvPr>
        </p:nvSpPr>
        <p:spPr/>
        <p:txBody>
          <a:bodyPr/>
          <a:lstStyle>
            <a:lvl1pPr>
              <a:defRPr/>
            </a:lvl1pPr>
          </a:lstStyle>
          <a:p>
            <a:pPr>
              <a:defRPr/>
            </a:pPr>
            <a:endParaRPr lang="en-US"/>
          </a:p>
        </p:txBody>
      </p:sp>
      <p:sp>
        <p:nvSpPr>
          <p:cNvPr id="10" name="عنصر نائب للتذييل 5">
            <a:extLst>
              <a:ext uri="{FF2B5EF4-FFF2-40B4-BE49-F238E27FC236}">
                <a16:creationId xmlns:a16="http://schemas.microsoft.com/office/drawing/2014/main" id="{DB22A8AA-D92D-486D-A89B-DCFA8ED1299F}"/>
              </a:ext>
            </a:extLst>
          </p:cNvPr>
          <p:cNvSpPr>
            <a:spLocks noGrp="1"/>
          </p:cNvSpPr>
          <p:nvPr>
            <p:ph type="ftr" sz="quarter" idx="11"/>
          </p:nvPr>
        </p:nvSpPr>
        <p:spPr/>
        <p:txBody>
          <a:bodyPr/>
          <a:lstStyle>
            <a:lvl1pPr>
              <a:defRPr/>
            </a:lvl1pPr>
          </a:lstStyle>
          <a:p>
            <a:pPr>
              <a:defRPr/>
            </a:pPr>
            <a:endParaRPr lang="en-US"/>
          </a:p>
        </p:txBody>
      </p:sp>
      <p:sp>
        <p:nvSpPr>
          <p:cNvPr id="11" name="عنصر نائب لرقم الشريحة 6">
            <a:extLst>
              <a:ext uri="{FF2B5EF4-FFF2-40B4-BE49-F238E27FC236}">
                <a16:creationId xmlns:a16="http://schemas.microsoft.com/office/drawing/2014/main" id="{F29627C9-C8B0-4DDD-A0FF-2FAA248F7850}"/>
              </a:ext>
            </a:extLst>
          </p:cNvPr>
          <p:cNvSpPr>
            <a:spLocks noGrp="1"/>
          </p:cNvSpPr>
          <p:nvPr>
            <p:ph type="sldNum" sz="quarter" idx="12"/>
          </p:nvPr>
        </p:nvSpPr>
        <p:spPr>
          <a:xfrm>
            <a:off x="10769600" y="6356351"/>
            <a:ext cx="812800" cy="365125"/>
          </a:xfrm>
        </p:spPr>
        <p:txBody>
          <a:bodyPr/>
          <a:lstStyle>
            <a:lvl1pPr>
              <a:defRPr smtClean="0"/>
            </a:lvl1pPr>
          </a:lstStyle>
          <a:p>
            <a:pPr>
              <a:defRPr/>
            </a:pPr>
            <a:fld id="{6CF4E3CB-FB2D-4FA9-81C4-9F92CEC3B461}" type="slidenum">
              <a:rPr lang="en-US" altLang="en-US"/>
              <a:pPr>
                <a:defRPr/>
              </a:pPr>
              <a:t>‹#›</a:t>
            </a:fld>
            <a:endParaRPr lang="en-US" altLang="en-US"/>
          </a:p>
        </p:txBody>
      </p:sp>
    </p:spTree>
    <p:extLst>
      <p:ext uri="{BB962C8B-B14F-4D97-AF65-F5344CB8AC3E}">
        <p14:creationId xmlns:p14="http://schemas.microsoft.com/office/powerpoint/2010/main" val="2605759585"/>
      </p:ext>
    </p:extLst>
  </p:cSld>
  <p:clrMapOvr>
    <a:masterClrMapping/>
  </p:clrMapOvr>
  <p:transition spd="med">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image" Target="../media/image2.jpeg"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7" name="شكل حر 6">
            <a:extLst>
              <a:ext uri="{FF2B5EF4-FFF2-40B4-BE49-F238E27FC236}">
                <a16:creationId xmlns:a16="http://schemas.microsoft.com/office/drawing/2014/main" id="{BCC01657-19BB-450B-B087-5DE1DCBBF63D}"/>
              </a:ext>
            </a:extLst>
          </p:cNvPr>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1800">
              <a:latin typeface="+mn-lt"/>
              <a:cs typeface="+mn-cs"/>
            </a:endParaRPr>
          </a:p>
        </p:txBody>
      </p:sp>
      <p:sp>
        <p:nvSpPr>
          <p:cNvPr id="8" name="شكل حر 7">
            <a:extLst>
              <a:ext uri="{FF2B5EF4-FFF2-40B4-BE49-F238E27FC236}">
                <a16:creationId xmlns:a16="http://schemas.microsoft.com/office/drawing/2014/main" id="{597F6758-F558-42B9-AE76-672936950EAE}"/>
              </a:ext>
            </a:extLst>
          </p:cNvPr>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1800">
              <a:latin typeface="+mn-lt"/>
              <a:cs typeface="+mn-cs"/>
            </a:endParaRPr>
          </a:p>
        </p:txBody>
      </p:sp>
      <p:sp>
        <p:nvSpPr>
          <p:cNvPr id="1028" name="عنصر نائب للعنوان 8">
            <a:extLst>
              <a:ext uri="{FF2B5EF4-FFF2-40B4-BE49-F238E27FC236}">
                <a16:creationId xmlns:a16="http://schemas.microsoft.com/office/drawing/2014/main" id="{E7AECAF8-4A9E-40AF-AD83-C4C3B5AA804B}"/>
              </a:ext>
            </a:extLst>
          </p:cNvPr>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ar-SA" altLang="en-US"/>
              <a:t>انقر لتحرير نمط العنوان الرئيسي</a:t>
            </a:r>
          </a:p>
        </p:txBody>
      </p:sp>
      <p:sp>
        <p:nvSpPr>
          <p:cNvPr id="1029" name="عنصر نائب للنص 29">
            <a:extLst>
              <a:ext uri="{FF2B5EF4-FFF2-40B4-BE49-F238E27FC236}">
                <a16:creationId xmlns:a16="http://schemas.microsoft.com/office/drawing/2014/main" id="{9049B4FA-0890-467A-8C25-EA2F33095F40}"/>
              </a:ext>
            </a:extLst>
          </p:cNvPr>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altLang="en-US"/>
              <a:t>انقر لتحرير أنماط النص الرئيسي</a:t>
            </a:r>
          </a:p>
          <a:p>
            <a:pPr lvl="1"/>
            <a:r>
              <a:rPr lang="ar-SA" altLang="en-US"/>
              <a:t>المستوى الثاني</a:t>
            </a:r>
          </a:p>
          <a:p>
            <a:pPr lvl="2"/>
            <a:r>
              <a:rPr lang="ar-SA" altLang="en-US"/>
              <a:t>المستوى الثالث</a:t>
            </a:r>
          </a:p>
          <a:p>
            <a:pPr lvl="3"/>
            <a:r>
              <a:rPr lang="ar-SA" altLang="en-US"/>
              <a:t>المستوى الرابع</a:t>
            </a:r>
          </a:p>
          <a:p>
            <a:pPr lvl="4"/>
            <a:r>
              <a:rPr lang="ar-SA" altLang="en-US"/>
              <a:t>المستوى الخامس</a:t>
            </a:r>
          </a:p>
        </p:txBody>
      </p:sp>
      <p:sp>
        <p:nvSpPr>
          <p:cNvPr id="10" name="عنصر نائب للتاريخ 9">
            <a:extLst>
              <a:ext uri="{FF2B5EF4-FFF2-40B4-BE49-F238E27FC236}">
                <a16:creationId xmlns:a16="http://schemas.microsoft.com/office/drawing/2014/main" id="{813669C4-40FC-470B-A033-417E4BFC1B1C}"/>
              </a:ext>
            </a:extLst>
          </p:cNvPr>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عنصر نائب للتذييل 21">
            <a:extLst>
              <a:ext uri="{FF2B5EF4-FFF2-40B4-BE49-F238E27FC236}">
                <a16:creationId xmlns:a16="http://schemas.microsoft.com/office/drawing/2014/main" id="{E6FDF943-C9FA-45FA-8884-885564009D9C}"/>
              </a:ext>
            </a:extLst>
          </p:cNvPr>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عنصر نائب لرقم الشريحة 17">
            <a:extLst>
              <a:ext uri="{FF2B5EF4-FFF2-40B4-BE49-F238E27FC236}">
                <a16:creationId xmlns:a16="http://schemas.microsoft.com/office/drawing/2014/main" id="{0562CBC2-7389-486F-990A-2A29AB76EC23}"/>
              </a:ext>
            </a:extLst>
          </p:cNvPr>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eaLnBrk="1" hangingPunct="1">
              <a:defRPr sz="1200" smtClean="0">
                <a:solidFill>
                  <a:srgbClr val="045C75"/>
                </a:solidFill>
              </a:defRPr>
            </a:lvl1pPr>
          </a:lstStyle>
          <a:p>
            <a:pPr>
              <a:defRPr/>
            </a:pPr>
            <a:fld id="{BC420E78-DC19-42E1-B8C2-F70A22AFB827}" type="slidenum">
              <a:rPr lang="en-US" altLang="en-US"/>
              <a:pPr>
                <a:defRPr/>
              </a:pPr>
              <a:t>‹#›</a:t>
            </a:fld>
            <a:endParaRPr lang="en-US" altLang="en-US"/>
          </a:p>
        </p:txBody>
      </p:sp>
      <p:grpSp>
        <p:nvGrpSpPr>
          <p:cNvPr id="1033" name="مجموعة 1">
            <a:extLst>
              <a:ext uri="{FF2B5EF4-FFF2-40B4-BE49-F238E27FC236}">
                <a16:creationId xmlns:a16="http://schemas.microsoft.com/office/drawing/2014/main" id="{E15D7E7D-F0B3-4E22-9452-8FEE5AFEE959}"/>
              </a:ext>
            </a:extLst>
          </p:cNvPr>
          <p:cNvGrpSpPr>
            <a:grpSpLocks/>
          </p:cNvGrpSpPr>
          <p:nvPr/>
        </p:nvGrpSpPr>
        <p:grpSpPr bwMode="auto">
          <a:xfrm>
            <a:off x="-25399" y="203200"/>
            <a:ext cx="12240684" cy="647700"/>
            <a:chOff x="-19045" y="216550"/>
            <a:chExt cx="9180548" cy="649224"/>
          </a:xfrm>
        </p:grpSpPr>
        <p:sp>
          <p:nvSpPr>
            <p:cNvPr id="12" name="شكل حر 11">
              <a:extLst>
                <a:ext uri="{FF2B5EF4-FFF2-40B4-BE49-F238E27FC236}">
                  <a16:creationId xmlns:a16="http://schemas.microsoft.com/office/drawing/2014/main" id="{98651967-E089-42C1-9D77-098DD56815FA}"/>
                </a:ext>
              </a:extLst>
            </p:cNvPr>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1" hangingPunct="1">
                <a:defRPr/>
              </a:pPr>
              <a:endParaRPr lang="en-US" sz="1800"/>
            </a:p>
          </p:txBody>
        </p:sp>
        <p:sp>
          <p:nvSpPr>
            <p:cNvPr id="13" name="شكل حر 12">
              <a:extLst>
                <a:ext uri="{FF2B5EF4-FFF2-40B4-BE49-F238E27FC236}">
                  <a16:creationId xmlns:a16="http://schemas.microsoft.com/office/drawing/2014/main" id="{9A692379-D01A-4CD1-B300-347A9A48090F}"/>
                </a:ext>
              </a:extLst>
            </p:cNvPr>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1" hangingPunct="1">
                <a:defRPr/>
              </a:pPr>
              <a:endParaRPr lang="en-US" sz="1800"/>
            </a:p>
          </p:txBody>
        </p:sp>
      </p:grpSp>
    </p:spTree>
    <p:extLst>
      <p:ext uri="{BB962C8B-B14F-4D97-AF65-F5344CB8AC3E}">
        <p14:creationId xmlns:p14="http://schemas.microsoft.com/office/powerpoint/2010/main" val="13854030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spd="med">
    <p:comb/>
  </p:transition>
  <p:txStyles>
    <p:titleStyle>
      <a:lvl1pPr algn="l" rtl="1" eaLnBrk="0" fontAlgn="base" hangingPunct="0">
        <a:spcBef>
          <a:spcPct val="0"/>
        </a:spcBef>
        <a:spcAft>
          <a:spcPct val="0"/>
        </a:spcAft>
        <a:defRPr sz="5000" kern="1200">
          <a:solidFill>
            <a:schemeClr val="tx2"/>
          </a:solidFill>
          <a:latin typeface="+mj-lt"/>
          <a:ea typeface="+mj-ea"/>
          <a:cs typeface="Arial" pitchFamily="34" charset="0"/>
        </a:defRPr>
      </a:lvl1pPr>
      <a:lvl2pPr algn="l" rtl="1" eaLnBrk="0" fontAlgn="base" hangingPunct="0">
        <a:spcBef>
          <a:spcPct val="0"/>
        </a:spcBef>
        <a:spcAft>
          <a:spcPct val="0"/>
        </a:spcAft>
        <a:defRPr sz="5000">
          <a:solidFill>
            <a:schemeClr val="tx2"/>
          </a:solidFill>
          <a:latin typeface="Calibri" pitchFamily="34" charset="0"/>
          <a:cs typeface="Arial" pitchFamily="34" charset="0"/>
        </a:defRPr>
      </a:lvl2pPr>
      <a:lvl3pPr algn="l" rtl="1" eaLnBrk="0" fontAlgn="base" hangingPunct="0">
        <a:spcBef>
          <a:spcPct val="0"/>
        </a:spcBef>
        <a:spcAft>
          <a:spcPct val="0"/>
        </a:spcAft>
        <a:defRPr sz="5000">
          <a:solidFill>
            <a:schemeClr val="tx2"/>
          </a:solidFill>
          <a:latin typeface="Calibri" pitchFamily="34" charset="0"/>
          <a:cs typeface="Arial" pitchFamily="34" charset="0"/>
        </a:defRPr>
      </a:lvl3pPr>
      <a:lvl4pPr algn="l" rtl="1" eaLnBrk="0" fontAlgn="base" hangingPunct="0">
        <a:spcBef>
          <a:spcPct val="0"/>
        </a:spcBef>
        <a:spcAft>
          <a:spcPct val="0"/>
        </a:spcAft>
        <a:defRPr sz="5000">
          <a:solidFill>
            <a:schemeClr val="tx2"/>
          </a:solidFill>
          <a:latin typeface="Calibri" pitchFamily="34" charset="0"/>
          <a:cs typeface="Arial" pitchFamily="34" charset="0"/>
        </a:defRPr>
      </a:lvl4pPr>
      <a:lvl5pPr algn="l" rtl="1" eaLnBrk="0" fontAlgn="base" hangingPunct="0">
        <a:spcBef>
          <a:spcPct val="0"/>
        </a:spcBef>
        <a:spcAft>
          <a:spcPct val="0"/>
        </a:spcAft>
        <a:defRPr sz="5000">
          <a:solidFill>
            <a:schemeClr val="tx2"/>
          </a:solidFill>
          <a:latin typeface="Calibri" pitchFamily="34" charset="0"/>
          <a:cs typeface="Arial" pitchFamily="34" charset="0"/>
        </a:defRPr>
      </a:lvl5pPr>
      <a:lvl6pPr marL="457200" algn="l" rtl="1" fontAlgn="base">
        <a:spcBef>
          <a:spcPct val="0"/>
        </a:spcBef>
        <a:spcAft>
          <a:spcPct val="0"/>
        </a:spcAft>
        <a:defRPr sz="5000">
          <a:solidFill>
            <a:schemeClr val="tx2"/>
          </a:solidFill>
          <a:latin typeface="Calibri" pitchFamily="34" charset="0"/>
          <a:cs typeface="Arial" pitchFamily="34" charset="0"/>
        </a:defRPr>
      </a:lvl6pPr>
      <a:lvl7pPr marL="914400" algn="l" rtl="1" fontAlgn="base">
        <a:spcBef>
          <a:spcPct val="0"/>
        </a:spcBef>
        <a:spcAft>
          <a:spcPct val="0"/>
        </a:spcAft>
        <a:defRPr sz="5000">
          <a:solidFill>
            <a:schemeClr val="tx2"/>
          </a:solidFill>
          <a:latin typeface="Calibri" pitchFamily="34" charset="0"/>
          <a:cs typeface="Arial" pitchFamily="34" charset="0"/>
        </a:defRPr>
      </a:lvl7pPr>
      <a:lvl8pPr marL="1371600" algn="l" rtl="1" fontAlgn="base">
        <a:spcBef>
          <a:spcPct val="0"/>
        </a:spcBef>
        <a:spcAft>
          <a:spcPct val="0"/>
        </a:spcAft>
        <a:defRPr sz="5000">
          <a:solidFill>
            <a:schemeClr val="tx2"/>
          </a:solidFill>
          <a:latin typeface="Calibri" pitchFamily="34" charset="0"/>
          <a:cs typeface="Arial" pitchFamily="34" charset="0"/>
        </a:defRPr>
      </a:lvl8pPr>
      <a:lvl9pPr marL="1828800" algn="l" rtl="1" fontAlgn="base">
        <a:spcBef>
          <a:spcPct val="0"/>
        </a:spcBef>
        <a:spcAft>
          <a:spcPct val="0"/>
        </a:spcAft>
        <a:defRPr sz="5000">
          <a:solidFill>
            <a:schemeClr val="tx2"/>
          </a:solidFill>
          <a:latin typeface="Calibri" pitchFamily="34" charset="0"/>
          <a:cs typeface="Arial" pitchFamily="34" charset="0"/>
        </a:defRPr>
      </a:lvl9pPr>
    </p:titleStyle>
    <p:bodyStyle>
      <a:lvl1pPr marL="273050" indent="-273050" algn="r" rtl="1"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Arial" pitchFamily="34" charset="0"/>
        </a:defRPr>
      </a:lvl1pPr>
      <a:lvl2pPr marL="639763" indent="-246063" algn="r" rtl="1"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Arial" pitchFamily="34" charset="0"/>
        </a:defRPr>
      </a:lvl2pPr>
      <a:lvl3pPr marL="914400" indent="-246063" algn="r" rtl="1"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Arial" pitchFamily="34" charset="0"/>
        </a:defRPr>
      </a:lvl3pPr>
      <a:lvl4pPr marL="1187450" indent="-209550" algn="r" rtl="1"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Arial" pitchFamily="34" charset="0"/>
        </a:defRPr>
      </a:lvl4pPr>
      <a:lvl5pPr marL="1462088" indent="-209550" algn="r" rtl="1"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Arial" pitchFamily="34" charset="0"/>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 /><Relationship Id="rId2" Type="http://schemas.openxmlformats.org/officeDocument/2006/relationships/slideLayout" Target="../slideLayouts/slideLayout7.xml" /><Relationship Id="rId1" Type="http://schemas.openxmlformats.org/officeDocument/2006/relationships/tags" Target="../tags/tag1.xml" /><Relationship Id="rId4" Type="http://schemas.openxmlformats.org/officeDocument/2006/relationships/image" Target="../media/image5.jpeg" /></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 /><Relationship Id="rId1" Type="http://schemas.openxmlformats.org/officeDocument/2006/relationships/tags" Target="../tags/tag6.xml" /></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 /><Relationship Id="rId1" Type="http://schemas.openxmlformats.org/officeDocument/2006/relationships/tags" Target="../tags/tag7.xml" /></Relationships>
</file>

<file path=ppt/slides/_rels/slide12.xml.rels><?xml version="1.0" encoding="UTF-8" standalone="yes"?>
<Relationships xmlns="http://schemas.openxmlformats.org/package/2006/relationships"><Relationship Id="rId3" Type="http://schemas.openxmlformats.org/officeDocument/2006/relationships/image" Target="../media/image10.png" /><Relationship Id="rId2" Type="http://schemas.openxmlformats.org/officeDocument/2006/relationships/slideLayout" Target="../slideLayouts/slideLayout7.xml" /><Relationship Id="rId1" Type="http://schemas.openxmlformats.org/officeDocument/2006/relationships/tags" Target="../tags/tag8.xml" /></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 /><Relationship Id="rId1" Type="http://schemas.openxmlformats.org/officeDocument/2006/relationships/tags" Target="../tags/tag9.xml" /></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7.xml" /><Relationship Id="rId1" Type="http://schemas.openxmlformats.org/officeDocument/2006/relationships/tags" Target="../tags/tag10.xml" /></Relationships>
</file>

<file path=ppt/slides/_rels/slide15.xml.rels><?xml version="1.0" encoding="UTF-8" standalone="yes"?>
<Relationships xmlns="http://schemas.openxmlformats.org/package/2006/relationships"><Relationship Id="rId3" Type="http://schemas.openxmlformats.org/officeDocument/2006/relationships/image" Target="../media/image10.png" /><Relationship Id="rId2" Type="http://schemas.openxmlformats.org/officeDocument/2006/relationships/slideLayout" Target="../slideLayouts/slideLayout7.xml" /><Relationship Id="rId1" Type="http://schemas.openxmlformats.org/officeDocument/2006/relationships/tags" Target="../tags/tag11.xml" /></Relationships>
</file>

<file path=ppt/slides/_rels/slide16.xml.rels><?xml version="1.0" encoding="UTF-8" standalone="yes"?>
<Relationships xmlns="http://schemas.openxmlformats.org/package/2006/relationships"><Relationship Id="rId3" Type="http://schemas.openxmlformats.org/officeDocument/2006/relationships/image" Target="../media/image10.png" /><Relationship Id="rId2" Type="http://schemas.openxmlformats.org/officeDocument/2006/relationships/image" Target="../media/image11.png"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7.xml" /><Relationship Id="rId1" Type="http://schemas.openxmlformats.org/officeDocument/2006/relationships/tags" Target="../tags/tag12.xml" /></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7.xml" /><Relationship Id="rId1" Type="http://schemas.openxmlformats.org/officeDocument/2006/relationships/tags" Target="../tags/tag13.xml" /></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7.xml" /><Relationship Id="rId1" Type="http://schemas.openxmlformats.org/officeDocument/2006/relationships/tags" Target="../tags/tag14.xml" /></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 /><Relationship Id="rId1" Type="http://schemas.openxmlformats.org/officeDocument/2006/relationships/tags" Target="../tags/tag2.xml" /></Relationships>
</file>

<file path=ppt/slides/_rels/slide20.xml.rels><?xml version="1.0" encoding="UTF-8" standalone="yes"?>
<Relationships xmlns="http://schemas.openxmlformats.org/package/2006/relationships"><Relationship Id="rId3" Type="http://schemas.openxmlformats.org/officeDocument/2006/relationships/image" Target="../media/image10.png" /><Relationship Id="rId2" Type="http://schemas.openxmlformats.org/officeDocument/2006/relationships/slideLayout" Target="../slideLayouts/slideLayout7.xml" /><Relationship Id="rId1" Type="http://schemas.openxmlformats.org/officeDocument/2006/relationships/tags" Target="../tags/tag15.xml" /></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7.xml" /><Relationship Id="rId1" Type="http://schemas.openxmlformats.org/officeDocument/2006/relationships/tags" Target="../tags/tag16.xml" /></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7.xml" /><Relationship Id="rId1" Type="http://schemas.openxmlformats.org/officeDocument/2006/relationships/tags" Target="../tags/tag17.xml" /></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 /><Relationship Id="rId1" Type="http://schemas.openxmlformats.org/officeDocument/2006/relationships/tags" Target="../tags/tag3.xml" /></Relationships>
</file>

<file path=ppt/slides/_rels/slide4.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 /><Relationship Id="rId1" Type="http://schemas.openxmlformats.org/officeDocument/2006/relationships/tags" Target="../tags/tag4.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image" Target="../media/image8.jpeg" /><Relationship Id="rId2" Type="http://schemas.openxmlformats.org/officeDocument/2006/relationships/image" Target="../media/image7.jpe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9.pn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 /><Relationship Id="rId1" Type="http://schemas.openxmlformats.org/officeDocument/2006/relationships/tags" Target="../tags/tag5.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4">
            <a:extLst>
              <a:ext uri="{FF2B5EF4-FFF2-40B4-BE49-F238E27FC236}">
                <a16:creationId xmlns:a16="http://schemas.microsoft.com/office/drawing/2014/main" id="{EAB2D5D9-C51F-469F-A2F7-D6A50C16318A}"/>
              </a:ext>
            </a:extLst>
          </p:cNvPr>
          <p:cNvPicPr>
            <a:picLocks noChangeAspect="1" noChangeArrowheads="1"/>
          </p:cNvPicPr>
          <p:nvPr/>
        </p:nvPicPr>
        <p:blipFill>
          <a:blip r:embed="rId3">
            <a:lum bright="64000"/>
            <a:extLst>
              <a:ext uri="{28A0092B-C50C-407E-A947-70E740481C1C}">
                <a14:useLocalDpi xmlns:a14="http://schemas.microsoft.com/office/drawing/2010/main" val="0"/>
              </a:ext>
            </a:extLst>
          </a:blip>
          <a:srcRect/>
          <a:stretch>
            <a:fillRect/>
          </a:stretch>
        </p:blipFill>
        <p:spPr bwMode="auto">
          <a:xfrm>
            <a:off x="1885929" y="510612"/>
            <a:ext cx="8017726" cy="5454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pic>
      <p:sp>
        <p:nvSpPr>
          <p:cNvPr id="5" name="عنوان 1">
            <a:extLst>
              <a:ext uri="{FF2B5EF4-FFF2-40B4-BE49-F238E27FC236}">
                <a16:creationId xmlns:a16="http://schemas.microsoft.com/office/drawing/2014/main" id="{15E69567-71FC-485B-AABF-9084E9792855}"/>
              </a:ext>
            </a:extLst>
          </p:cNvPr>
          <p:cNvSpPr txBox="1">
            <a:spLocks/>
          </p:cNvSpPr>
          <p:nvPr/>
        </p:nvSpPr>
        <p:spPr>
          <a:xfrm>
            <a:off x="3667105" y="5611361"/>
            <a:ext cx="4359305" cy="857256"/>
          </a:xfrm>
          <a:prstGeom prst="rect">
            <a:avLst/>
          </a:prstGeom>
          <a:gradFill flip="none" rotWithShape="1">
            <a:gsLst>
              <a:gs pos="0">
                <a:schemeClr val="accent4">
                  <a:lumMod val="40000"/>
                  <a:lumOff val="60000"/>
                  <a:tint val="66000"/>
                  <a:satMod val="160000"/>
                </a:schemeClr>
              </a:gs>
              <a:gs pos="50000">
                <a:schemeClr val="accent4">
                  <a:lumMod val="40000"/>
                  <a:lumOff val="60000"/>
                  <a:tint val="44500"/>
                  <a:satMod val="160000"/>
                </a:schemeClr>
              </a:gs>
              <a:gs pos="100000">
                <a:schemeClr val="accent4">
                  <a:lumMod val="40000"/>
                  <a:lumOff val="60000"/>
                  <a:tint val="23500"/>
                  <a:satMod val="160000"/>
                </a:schemeClr>
              </a:gs>
            </a:gsLst>
            <a:lin ang="5400000" scaled="1"/>
            <a:tileRect/>
          </a:gradFill>
          <a:ln>
            <a:noFill/>
          </a:ln>
          <a:effectLst>
            <a:innerShdw blurRad="114300">
              <a:prstClr val="black"/>
            </a:innerShdw>
          </a:effectLst>
          <a:scene3d>
            <a:camera prst="perspectiveFront"/>
            <a:lightRig rig="threePt" dir="t"/>
          </a:scene3d>
          <a:sp3d>
            <a:bevelT w="114300" prst="artDeco"/>
          </a:sp3d>
        </p:spPr>
        <p:style>
          <a:lnRef idx="2">
            <a:schemeClr val="accent2"/>
          </a:lnRef>
          <a:fillRef idx="1">
            <a:schemeClr val="lt1"/>
          </a:fillRef>
          <a:effectRef idx="0">
            <a:schemeClr val="accent2"/>
          </a:effectRef>
          <a:fontRef idx="minor">
            <a:schemeClr val="dk1"/>
          </a:fontRef>
        </p:style>
        <p:txBody>
          <a:bodyPr/>
          <a:lstStyle/>
          <a:p>
            <a:pPr algn="ctr" rtl="1" fontAlgn="base">
              <a:spcBef>
                <a:spcPct val="0"/>
              </a:spcBef>
              <a:spcAft>
                <a:spcPct val="0"/>
              </a:spcAft>
              <a:defRPr/>
            </a:pPr>
            <a:r>
              <a:rPr lang="ar-EG" sz="4000" b="1" dirty="0">
                <a:solidFill>
                  <a:prstClr val="black"/>
                </a:solidFill>
                <a:latin typeface="Arial Unicode MS" pitchFamily="34" charset="-128"/>
                <a:ea typeface="Arial Unicode MS" pitchFamily="34" charset="-128"/>
                <a:cs typeface="Al-Hadith2" pitchFamily="2" charset="-78"/>
              </a:rPr>
              <a:t>اعدد د م / محمد عبيد</a:t>
            </a:r>
          </a:p>
        </p:txBody>
      </p:sp>
      <p:sp>
        <p:nvSpPr>
          <p:cNvPr id="6" name="مربع نص 5">
            <a:extLst>
              <a:ext uri="{FF2B5EF4-FFF2-40B4-BE49-F238E27FC236}">
                <a16:creationId xmlns:a16="http://schemas.microsoft.com/office/drawing/2014/main" id="{ADEC8CB0-FD8A-4E6E-8159-B6B08A52FDE6}"/>
              </a:ext>
            </a:extLst>
          </p:cNvPr>
          <p:cNvSpPr txBox="1"/>
          <p:nvPr/>
        </p:nvSpPr>
        <p:spPr>
          <a:xfrm>
            <a:off x="3346446" y="4306120"/>
            <a:ext cx="5000625" cy="923925"/>
          </a:xfrm>
          <a:prstGeom prst="rect">
            <a:avLst/>
          </a:prstGeom>
          <a:blipFill>
            <a:blip r:embed="rId4"/>
            <a:tile tx="0" ty="0" sx="100000" sy="100000" flip="none" algn="tl"/>
          </a:blipFill>
          <a:ln w="3175">
            <a:noFill/>
          </a:ln>
          <a:effectLst>
            <a:innerShdw blurRad="114300">
              <a:prstClr val="black"/>
            </a:innerShdw>
          </a:effectLst>
          <a:scene3d>
            <a:camera prst="orthographicFront"/>
            <a:lightRig rig="threePt" dir="t"/>
          </a:scene3d>
          <a:sp3d>
            <a:bevelT/>
          </a:sp3d>
        </p:spPr>
        <p:style>
          <a:lnRef idx="2">
            <a:schemeClr val="accent4"/>
          </a:lnRef>
          <a:fillRef idx="1">
            <a:schemeClr val="lt1"/>
          </a:fillRef>
          <a:effectRef idx="0">
            <a:schemeClr val="accent4"/>
          </a:effectRef>
          <a:fontRef idx="minor">
            <a:schemeClr val="dk1"/>
          </a:fontRef>
        </p:style>
        <p:txBody>
          <a:bodyPr rtlCol="1">
            <a:spAutoFit/>
          </a:bodyPr>
          <a:lstStyle/>
          <a:p>
            <a:pPr algn="ctr" fontAlgn="base">
              <a:spcBef>
                <a:spcPct val="0"/>
              </a:spcBef>
              <a:spcAft>
                <a:spcPct val="0"/>
              </a:spcAft>
              <a:defRPr/>
            </a:pPr>
            <a:r>
              <a:rPr lang="en-US" sz="5400" dirty="0">
                <a:solidFill>
                  <a:prstClr val="black"/>
                </a:solidFill>
                <a:effectLst>
                  <a:outerShdw blurRad="38100" dist="38100" dir="2700000" algn="tl">
                    <a:srgbClr val="000000">
                      <a:alpha val="43137"/>
                    </a:srgbClr>
                  </a:outerShdw>
                </a:effectLst>
                <a:latin typeface="Constantia"/>
              </a:rPr>
              <a:t>Electrical</a:t>
            </a:r>
            <a:r>
              <a:rPr lang="en-US" sz="4400" dirty="0">
                <a:solidFill>
                  <a:prstClr val="black"/>
                </a:solidFill>
                <a:effectLst>
                  <a:outerShdw blurRad="38100" dist="38100" dir="2700000" algn="tl">
                    <a:srgbClr val="000000">
                      <a:alpha val="43137"/>
                    </a:srgbClr>
                  </a:outerShdw>
                </a:effectLst>
                <a:latin typeface="Constantia"/>
              </a:rPr>
              <a:t> </a:t>
            </a:r>
            <a:r>
              <a:rPr lang="en-US" sz="4400" b="1" dirty="0">
                <a:solidFill>
                  <a:prstClr val="black"/>
                </a:solidFill>
                <a:effectLst>
                  <a:outerShdw blurRad="38100" dist="38100" dir="2700000" algn="tl">
                    <a:srgbClr val="000000">
                      <a:alpha val="43137"/>
                    </a:srgbClr>
                  </a:outerShdw>
                </a:effectLst>
                <a:latin typeface="Constantia"/>
              </a:rPr>
              <a:t>Cables</a:t>
            </a:r>
            <a:endParaRPr lang="ar-EG" sz="4400" b="1" dirty="0">
              <a:solidFill>
                <a:prstClr val="black"/>
              </a:solidFill>
              <a:effectLst>
                <a:outerShdw blurRad="38100" dist="38100" dir="2700000" algn="tl">
                  <a:srgbClr val="000000">
                    <a:alpha val="43137"/>
                  </a:srgbClr>
                </a:outerShdw>
              </a:effectLst>
              <a:latin typeface="Constantia"/>
            </a:endParaRPr>
          </a:p>
        </p:txBody>
      </p:sp>
      <p:sp>
        <p:nvSpPr>
          <p:cNvPr id="8" name="مربع نص 6">
            <a:extLst>
              <a:ext uri="{FF2B5EF4-FFF2-40B4-BE49-F238E27FC236}">
                <a16:creationId xmlns:a16="http://schemas.microsoft.com/office/drawing/2014/main" id="{AC30556E-B8AA-4EC9-A7CB-72EA04FA666F}"/>
              </a:ext>
            </a:extLst>
          </p:cNvPr>
          <p:cNvSpPr txBox="1"/>
          <p:nvPr/>
        </p:nvSpPr>
        <p:spPr>
          <a:xfrm>
            <a:off x="1631853" y="434912"/>
            <a:ext cx="7837740" cy="923330"/>
          </a:xfrm>
          <a:prstGeom prst="rect">
            <a:avLst/>
          </a:prstGeom>
          <a:ln>
            <a:noFill/>
          </a:ln>
          <a:scene3d>
            <a:camera prst="orthographicFront"/>
            <a:lightRig rig="threePt" dir="t"/>
          </a:scene3d>
          <a:sp3d>
            <a:bevelT w="114300" prst="artDeco"/>
          </a:sp3d>
        </p:spPr>
        <p:style>
          <a:lnRef idx="1">
            <a:schemeClr val="accent3"/>
          </a:lnRef>
          <a:fillRef idx="2">
            <a:schemeClr val="accent3"/>
          </a:fillRef>
          <a:effectRef idx="1">
            <a:schemeClr val="accent3"/>
          </a:effectRef>
          <a:fontRef idx="minor">
            <a:schemeClr val="dk1"/>
          </a:fontRef>
        </p:style>
        <p:txBody>
          <a:bodyPr wrap="square" rtlCol="1">
            <a:spAutoFit/>
          </a:bodyPr>
          <a:lstStyle/>
          <a:p>
            <a:pPr algn="ctr" fontAlgn="base">
              <a:spcBef>
                <a:spcPct val="0"/>
              </a:spcBef>
              <a:spcAft>
                <a:spcPct val="0"/>
              </a:spcAft>
              <a:defRPr/>
            </a:pPr>
            <a:r>
              <a:rPr lang="ar-EG" sz="5400" dirty="0">
                <a:solidFill>
                  <a:prstClr val="black"/>
                </a:solidFill>
                <a:latin typeface="Constantia"/>
                <a:cs typeface="Al-Hadith2" pitchFamily="2" charset="-78"/>
              </a:rPr>
              <a:t>الفرقة الثالثة قوي والات كهربية</a:t>
            </a:r>
            <a:endParaRPr lang="ar-EG" sz="3200" dirty="0">
              <a:solidFill>
                <a:prstClr val="black"/>
              </a:solidFill>
              <a:latin typeface="Constantia"/>
              <a:cs typeface="Al-Hadith2" pitchFamily="2" charset="-78"/>
            </a:endParaRPr>
          </a:p>
        </p:txBody>
      </p:sp>
      <p:sp>
        <p:nvSpPr>
          <p:cNvPr id="9" name="مربع نص 6">
            <a:extLst>
              <a:ext uri="{FF2B5EF4-FFF2-40B4-BE49-F238E27FC236}">
                <a16:creationId xmlns:a16="http://schemas.microsoft.com/office/drawing/2014/main" id="{ECB21A04-B4A8-4516-911A-0462678862C0}"/>
              </a:ext>
            </a:extLst>
          </p:cNvPr>
          <p:cNvSpPr txBox="1"/>
          <p:nvPr/>
        </p:nvSpPr>
        <p:spPr>
          <a:xfrm>
            <a:off x="2063390" y="3001474"/>
            <a:ext cx="7249421" cy="923330"/>
          </a:xfrm>
          <a:prstGeom prst="rect">
            <a:avLst/>
          </a:prstGeom>
          <a:ln>
            <a:noFill/>
          </a:ln>
          <a:scene3d>
            <a:camera prst="orthographicFront"/>
            <a:lightRig rig="threePt" dir="t"/>
          </a:scene3d>
          <a:sp3d>
            <a:bevelT w="114300" prst="artDeco"/>
          </a:sp3d>
        </p:spPr>
        <p:style>
          <a:lnRef idx="1">
            <a:schemeClr val="accent3"/>
          </a:lnRef>
          <a:fillRef idx="2">
            <a:schemeClr val="accent3"/>
          </a:fillRef>
          <a:effectRef idx="1">
            <a:schemeClr val="accent3"/>
          </a:effectRef>
          <a:fontRef idx="minor">
            <a:schemeClr val="dk1"/>
          </a:fontRef>
        </p:style>
        <p:txBody>
          <a:bodyPr wrap="square" rtlCol="1">
            <a:spAutoFit/>
          </a:bodyPr>
          <a:lstStyle/>
          <a:p>
            <a:pPr algn="ctr" fontAlgn="base">
              <a:spcBef>
                <a:spcPct val="0"/>
              </a:spcBef>
              <a:spcAft>
                <a:spcPct val="0"/>
              </a:spcAft>
              <a:defRPr/>
            </a:pPr>
            <a:r>
              <a:rPr lang="ar-EG" sz="5400" dirty="0">
                <a:solidFill>
                  <a:prstClr val="black"/>
                </a:solidFill>
                <a:latin typeface="Constantia"/>
                <a:cs typeface="Al-Hadith2" pitchFamily="2" charset="-78"/>
              </a:rPr>
              <a:t>المحاضر ة (1) الكـابــلات</a:t>
            </a:r>
            <a:r>
              <a:rPr lang="ar-EG" sz="3200" dirty="0">
                <a:solidFill>
                  <a:prstClr val="black"/>
                </a:solidFill>
                <a:cs typeface="Al-Hadith2" pitchFamily="2" charset="-78"/>
              </a:rPr>
              <a:t> </a:t>
            </a:r>
            <a:r>
              <a:rPr lang="ar-EG" sz="5400" dirty="0">
                <a:solidFill>
                  <a:prstClr val="black"/>
                </a:solidFill>
                <a:latin typeface="Constantia"/>
                <a:cs typeface="Al-Hadith2" pitchFamily="2" charset="-78"/>
              </a:rPr>
              <a:t>الكهربية</a:t>
            </a:r>
            <a:r>
              <a:rPr lang="ar-EG" sz="3200" dirty="0">
                <a:solidFill>
                  <a:prstClr val="black"/>
                </a:solidFill>
                <a:cs typeface="Al-Hadith2" pitchFamily="2" charset="-78"/>
              </a:rPr>
              <a:t> </a:t>
            </a:r>
            <a:endParaRPr lang="ar-EG" sz="1600" dirty="0">
              <a:solidFill>
                <a:prstClr val="black"/>
              </a:solidFill>
              <a:cs typeface="Al-Hadith2" pitchFamily="2" charset="-78"/>
            </a:endParaRPr>
          </a:p>
        </p:txBody>
      </p:sp>
      <p:sp>
        <p:nvSpPr>
          <p:cNvPr id="10" name="مربع نص 6">
            <a:extLst>
              <a:ext uri="{FF2B5EF4-FFF2-40B4-BE49-F238E27FC236}">
                <a16:creationId xmlns:a16="http://schemas.microsoft.com/office/drawing/2014/main" id="{E60C14F7-3346-471B-A757-268527890751}"/>
              </a:ext>
            </a:extLst>
          </p:cNvPr>
          <p:cNvSpPr txBox="1"/>
          <p:nvPr/>
        </p:nvSpPr>
        <p:spPr>
          <a:xfrm>
            <a:off x="3417867" y="1696828"/>
            <a:ext cx="4857784" cy="923330"/>
          </a:xfrm>
          <a:prstGeom prst="rect">
            <a:avLst/>
          </a:prstGeom>
          <a:ln>
            <a:noFill/>
          </a:ln>
          <a:scene3d>
            <a:camera prst="orthographicFront"/>
            <a:lightRig rig="threePt" dir="t"/>
          </a:scene3d>
          <a:sp3d>
            <a:bevelT w="114300" prst="artDeco"/>
          </a:sp3d>
        </p:spPr>
        <p:style>
          <a:lnRef idx="1">
            <a:schemeClr val="accent3"/>
          </a:lnRef>
          <a:fillRef idx="2">
            <a:schemeClr val="accent3"/>
          </a:fillRef>
          <a:effectRef idx="1">
            <a:schemeClr val="accent3"/>
          </a:effectRef>
          <a:fontRef idx="minor">
            <a:schemeClr val="dk1"/>
          </a:fontRef>
        </p:style>
        <p:txBody>
          <a:bodyPr rtlCol="1">
            <a:spAutoFit/>
          </a:bodyPr>
          <a:lstStyle/>
          <a:p>
            <a:pPr algn="ctr" fontAlgn="base">
              <a:spcBef>
                <a:spcPct val="0"/>
              </a:spcBef>
              <a:spcAft>
                <a:spcPct val="0"/>
              </a:spcAft>
              <a:defRPr/>
            </a:pPr>
            <a:r>
              <a:rPr lang="ar-EG" sz="5400" dirty="0">
                <a:solidFill>
                  <a:srgbClr val="FF0000"/>
                </a:solidFill>
                <a:latin typeface="Constantia"/>
                <a:cs typeface="Al-Hadith2" pitchFamily="2" charset="-78"/>
              </a:rPr>
              <a:t>التركيبات الكهربية </a:t>
            </a:r>
            <a:endParaRPr lang="ar-EG" sz="3200" dirty="0">
              <a:solidFill>
                <a:srgbClr val="FF0000"/>
              </a:solidFill>
              <a:latin typeface="Constantia"/>
              <a:cs typeface="Al-Hadith2" pitchFamily="2" charset="-78"/>
            </a:endParaRPr>
          </a:p>
        </p:txBody>
      </p:sp>
    </p:spTree>
    <p:custDataLst>
      <p:tags r:id="rId1"/>
    </p:custDataLst>
  </p:cSld>
  <p:clrMapOvr>
    <a:masterClrMapping/>
  </p:clrMapOvr>
  <p:transition spd="med">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trips(down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strips(downLeft)">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12"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strips(downLeft)">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12"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strips(downLeft)">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31153C6B-CD92-439A-9BBA-BC9A0FF18975}"/>
              </a:ext>
            </a:extLst>
          </p:cNvPr>
          <p:cNvSpPr txBox="1"/>
          <p:nvPr/>
        </p:nvSpPr>
        <p:spPr>
          <a:xfrm>
            <a:off x="731520" y="1074568"/>
            <a:ext cx="10245567" cy="3724096"/>
          </a:xfrm>
          <a:prstGeom prst="rect">
            <a:avLst/>
          </a:prstGeom>
          <a:ln w="28575"/>
        </p:spPr>
        <p:style>
          <a:lnRef idx="2">
            <a:schemeClr val="accent2"/>
          </a:lnRef>
          <a:fillRef idx="1">
            <a:schemeClr val="lt1"/>
          </a:fillRef>
          <a:effectRef idx="0">
            <a:schemeClr val="accent2"/>
          </a:effectRef>
          <a:fontRef idx="minor">
            <a:schemeClr val="dk1"/>
          </a:fontRef>
        </p:style>
        <p:txBody>
          <a:bodyPr wrap="square" rtlCol="1">
            <a:spAutoFit/>
          </a:bodyPr>
          <a:lstStyle/>
          <a:p>
            <a:pPr algn="justLow" rtl="1" fontAlgn="base">
              <a:lnSpc>
                <a:spcPct val="150000"/>
              </a:lnSpc>
              <a:spcBef>
                <a:spcPct val="0"/>
              </a:spcBef>
              <a:spcAft>
                <a:spcPct val="0"/>
              </a:spcAft>
              <a:buClr>
                <a:srgbClr val="FF0000"/>
              </a:buClr>
              <a:buFont typeface="Wingdings" pitchFamily="2" charset="2"/>
              <a:buChar char="q"/>
              <a:defRPr/>
            </a:pPr>
            <a:r>
              <a:rPr lang="ar-EG" sz="3200" dirty="0">
                <a:solidFill>
                  <a:prstClr val="black"/>
                </a:solidFill>
                <a:latin typeface="ae_Metal" panose="02060603050605020204" pitchFamily="18" charset="-78"/>
                <a:ea typeface="Monotype Koufi" pitchFamily="2" charset="-78"/>
                <a:cs typeface="Al-Hadith2" pitchFamily="2" charset="-78"/>
              </a:rPr>
              <a:t>يمكن أن تستخدم موصلات دائرية مصمتة من الألومونيوم حتى قطر 300 مم2 </a:t>
            </a:r>
          </a:p>
          <a:p>
            <a:pPr algn="justLow" rtl="1" fontAlgn="base">
              <a:lnSpc>
                <a:spcPct val="150000"/>
              </a:lnSpc>
              <a:spcBef>
                <a:spcPct val="0"/>
              </a:spcBef>
              <a:spcAft>
                <a:spcPct val="0"/>
              </a:spcAft>
              <a:buClr>
                <a:srgbClr val="FF0000"/>
              </a:buClr>
              <a:buFont typeface="Wingdings" pitchFamily="2" charset="2"/>
              <a:buChar char="q"/>
              <a:defRPr/>
            </a:pPr>
            <a:r>
              <a:rPr lang="ar-EG" sz="3200" dirty="0">
                <a:solidFill>
                  <a:prstClr val="black"/>
                </a:solidFill>
                <a:latin typeface="ae_Metal" panose="02060603050605020204" pitchFamily="18" charset="-78"/>
                <a:ea typeface="Monotype Koufi" pitchFamily="2" charset="-78"/>
                <a:cs typeface="Al-Hadith2" pitchFamily="2" charset="-78"/>
              </a:rPr>
              <a:t>تستخدم موصلات الألومونيوم الملبسة بالنحاس (</a:t>
            </a:r>
            <a:r>
              <a:rPr lang="en-US" sz="3200" dirty="0">
                <a:solidFill>
                  <a:prstClr val="black"/>
                </a:solidFill>
                <a:latin typeface="ae_Metal" panose="02060603050605020204" pitchFamily="18" charset="-78"/>
                <a:ea typeface="Monotype Koufi" pitchFamily="2" charset="-78"/>
                <a:cs typeface="Al-Hadith2" pitchFamily="2" charset="-78"/>
              </a:rPr>
              <a:t>copper clad aluminum </a:t>
            </a:r>
            <a:r>
              <a:rPr lang="ar-EG" sz="3200" dirty="0">
                <a:solidFill>
                  <a:prstClr val="black"/>
                </a:solidFill>
                <a:latin typeface="ae_Metal" panose="02060603050605020204" pitchFamily="18" charset="-78"/>
                <a:ea typeface="Monotype Koufi" pitchFamily="2" charset="-78"/>
                <a:cs typeface="Al-Hadith2" pitchFamily="2" charset="-78"/>
              </a:rPr>
              <a:t>) والغرض منها التغلب من علي المشاكل الناجمة عن عمل وصلات ميكانيكية مع الألومونيوم وتستخدم علي نطاق ضيق حتى 1.5 مم</a:t>
            </a:r>
            <a:r>
              <a:rPr lang="ar-EG" sz="3200" baseline="30000" dirty="0">
                <a:solidFill>
                  <a:prstClr val="black"/>
                </a:solidFill>
                <a:latin typeface="ae_Metal" panose="02060603050605020204" pitchFamily="18" charset="-78"/>
                <a:ea typeface="Monotype Koufi" pitchFamily="2" charset="-78"/>
                <a:cs typeface="Al-Hadith2" pitchFamily="2" charset="-78"/>
              </a:rPr>
              <a:t>2</a:t>
            </a:r>
            <a:r>
              <a:rPr lang="ar-EG" sz="3200" dirty="0">
                <a:solidFill>
                  <a:prstClr val="black"/>
                </a:solidFill>
                <a:latin typeface="ae_Metal" panose="02060603050605020204" pitchFamily="18" charset="-78"/>
                <a:ea typeface="Monotype Koufi" pitchFamily="2" charset="-78"/>
                <a:cs typeface="Al-Hadith2" pitchFamily="2" charset="-78"/>
              </a:rPr>
              <a:t> للمصمت و10مم</a:t>
            </a:r>
            <a:r>
              <a:rPr lang="ar-EG" sz="3200" baseline="30000" dirty="0">
                <a:solidFill>
                  <a:prstClr val="black"/>
                </a:solidFill>
                <a:latin typeface="ae_Metal" panose="02060603050605020204" pitchFamily="18" charset="-78"/>
                <a:ea typeface="Monotype Koufi" pitchFamily="2" charset="-78"/>
                <a:cs typeface="Al-Hadith2" pitchFamily="2" charset="-78"/>
              </a:rPr>
              <a:t>2</a:t>
            </a:r>
            <a:r>
              <a:rPr lang="ar-EG" sz="3200" dirty="0">
                <a:solidFill>
                  <a:prstClr val="black"/>
                </a:solidFill>
                <a:latin typeface="ae_Metal" panose="02060603050605020204" pitchFamily="18" charset="-78"/>
                <a:ea typeface="Monotype Koufi" pitchFamily="2" charset="-78"/>
                <a:cs typeface="Al-Hadith2" pitchFamily="2" charset="-78"/>
              </a:rPr>
              <a:t> للمصمت</a:t>
            </a:r>
          </a:p>
        </p:txBody>
      </p:sp>
    </p:spTree>
    <p:custDataLst>
      <p:tags r:id="rId1"/>
    </p:custDataLst>
  </p:cSld>
  <p:clrMapOvr>
    <a:masterClrMapping/>
  </p:clrMapOvr>
  <p:transition spd="med">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FE565FEA-6372-4176-920C-73610EC36FF1}"/>
              </a:ext>
            </a:extLst>
          </p:cNvPr>
          <p:cNvSpPr txBox="1">
            <a:spLocks noChangeAspect="1"/>
          </p:cNvSpPr>
          <p:nvPr/>
        </p:nvSpPr>
        <p:spPr>
          <a:xfrm>
            <a:off x="3524258" y="357188"/>
            <a:ext cx="4929196" cy="646112"/>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13500000" scaled="1"/>
            <a:tileRect/>
          </a:gradFill>
          <a:ln w="285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rtlCol="1">
            <a:spAutoFit/>
          </a:bodyPr>
          <a:lstStyle/>
          <a:p>
            <a:pPr algn="ctr" rtl="1" fontAlgn="base">
              <a:spcBef>
                <a:spcPct val="0"/>
              </a:spcBef>
              <a:spcAft>
                <a:spcPct val="0"/>
              </a:spcAft>
              <a:defRPr/>
            </a:pPr>
            <a:r>
              <a:rPr lang="ar-EG" sz="3600" dirty="0">
                <a:solidFill>
                  <a:srgbClr val="0F6FC6"/>
                </a:solidFill>
                <a:effectLst>
                  <a:outerShdw blurRad="38100" dist="38100" dir="2700000" algn="tl">
                    <a:srgbClr val="C0C0C0"/>
                  </a:outerShdw>
                </a:effectLst>
                <a:latin typeface="Arial Unicode MS" pitchFamily="34" charset="-128"/>
                <a:ea typeface="Arial Unicode MS" pitchFamily="34" charset="-128"/>
                <a:cs typeface="Arial Unicode MS" pitchFamily="34" charset="-128"/>
              </a:rPr>
              <a:t>2- العازل  </a:t>
            </a:r>
            <a:r>
              <a:rPr lang="en-US" sz="3600" dirty="0">
                <a:solidFill>
                  <a:srgbClr val="FF0000"/>
                </a:solidFill>
                <a:effectLst>
                  <a:outerShdw blurRad="38100" dist="38100" dir="2700000" algn="tl">
                    <a:srgbClr val="C0C0C0"/>
                  </a:outerShdw>
                </a:effectLst>
                <a:latin typeface="Arial Unicode MS" pitchFamily="34" charset="-128"/>
                <a:ea typeface="Arial Unicode MS" pitchFamily="34" charset="-128"/>
                <a:cs typeface="Arial Unicode MS" pitchFamily="34" charset="-128"/>
              </a:rPr>
              <a:t>Insulator</a:t>
            </a:r>
            <a:endParaRPr lang="ar-EG" sz="3600" dirty="0">
              <a:solidFill>
                <a:srgbClr val="FF0000"/>
              </a:solidFill>
              <a:effectLst>
                <a:outerShdw blurRad="38100" dist="38100" dir="2700000" algn="tl">
                  <a:srgbClr val="000000">
                    <a:alpha val="43137"/>
                  </a:srgbClr>
                </a:outerShdw>
              </a:effectLst>
              <a:latin typeface="Constantia"/>
              <a:cs typeface="Segoe UI" pitchFamily="34" charset="0"/>
            </a:endParaRPr>
          </a:p>
        </p:txBody>
      </p:sp>
      <p:sp>
        <p:nvSpPr>
          <p:cNvPr id="3" name="مربع نص 2">
            <a:extLst>
              <a:ext uri="{FF2B5EF4-FFF2-40B4-BE49-F238E27FC236}">
                <a16:creationId xmlns:a16="http://schemas.microsoft.com/office/drawing/2014/main" id="{384D1581-405F-4539-8A42-16618B71D939}"/>
              </a:ext>
            </a:extLst>
          </p:cNvPr>
          <p:cNvSpPr txBox="1"/>
          <p:nvPr/>
        </p:nvSpPr>
        <p:spPr>
          <a:xfrm>
            <a:off x="1809751" y="1349376"/>
            <a:ext cx="8501063" cy="4100513"/>
          </a:xfrm>
          <a:prstGeom prst="rect">
            <a:avLst/>
          </a:prstGeom>
          <a:ln w="28575"/>
        </p:spPr>
        <p:style>
          <a:lnRef idx="2">
            <a:schemeClr val="accent2"/>
          </a:lnRef>
          <a:fillRef idx="1">
            <a:schemeClr val="lt1"/>
          </a:fillRef>
          <a:effectRef idx="0">
            <a:schemeClr val="accent2"/>
          </a:effectRef>
          <a:fontRef idx="minor">
            <a:schemeClr val="dk1"/>
          </a:fontRef>
        </p:style>
        <p:txBody>
          <a:bodyPr rtlCol="1">
            <a:spAutoFit/>
          </a:bodyPr>
          <a:lstStyle/>
          <a:p>
            <a:pPr algn="justLow" rtl="1" fontAlgn="base">
              <a:lnSpc>
                <a:spcPct val="150000"/>
              </a:lnSpc>
              <a:spcBef>
                <a:spcPct val="0"/>
              </a:spcBef>
              <a:spcAft>
                <a:spcPct val="0"/>
              </a:spcAft>
              <a:buClr>
                <a:srgbClr val="0F6FC6">
                  <a:lumMod val="75000"/>
                </a:srgbClr>
              </a:buClr>
              <a:buSzPct val="101000"/>
              <a:defRPr/>
            </a:pPr>
            <a:r>
              <a:rPr lang="ar-EG" sz="3200" dirty="0">
                <a:solidFill>
                  <a:prstClr val="black"/>
                </a:solidFill>
                <a:latin typeface="Monotype Koufi" pitchFamily="2" charset="-78"/>
                <a:ea typeface="Monotype Koufi" pitchFamily="2" charset="-78"/>
                <a:cs typeface="Al-Hadith2" pitchFamily="2" charset="-78"/>
              </a:rPr>
              <a:t>هي </a:t>
            </a:r>
            <a:r>
              <a:rPr lang="ar-EG" sz="2800" dirty="0">
                <a:solidFill>
                  <a:prstClr val="black"/>
                </a:solidFill>
                <a:latin typeface="Monotype Koufi" pitchFamily="2" charset="-78"/>
                <a:ea typeface="Monotype Koufi" pitchFamily="2" charset="-78"/>
                <a:cs typeface="Al-Hadith2" pitchFamily="2" charset="-78"/>
              </a:rPr>
              <a:t>المواد التي تستخدم في العزل الكهربي للكابل ( الورق –المواد </a:t>
            </a:r>
            <a:r>
              <a:rPr lang="ar-EG" sz="2800" dirty="0" err="1">
                <a:solidFill>
                  <a:prstClr val="black"/>
                </a:solidFill>
                <a:latin typeface="Monotype Koufi" pitchFamily="2" charset="-78"/>
                <a:ea typeface="Monotype Koufi" pitchFamily="2" charset="-78"/>
                <a:cs typeface="Al-Hadith2" pitchFamily="2" charset="-78"/>
              </a:rPr>
              <a:t>البوليمرية</a:t>
            </a:r>
            <a:r>
              <a:rPr lang="ar-EG" sz="2800" dirty="0">
                <a:solidFill>
                  <a:prstClr val="black"/>
                </a:solidFill>
                <a:latin typeface="Monotype Koufi" pitchFamily="2" charset="-78"/>
                <a:ea typeface="Monotype Koufi" pitchFamily="2" charset="-78"/>
                <a:cs typeface="Al-Hadith2" pitchFamily="2" charset="-78"/>
              </a:rPr>
              <a:t> – القماش – الكتان </a:t>
            </a:r>
            <a:r>
              <a:rPr lang="ar-EG" sz="2800" dirty="0" err="1">
                <a:solidFill>
                  <a:prstClr val="black"/>
                </a:solidFill>
                <a:latin typeface="Monotype Koufi" pitchFamily="2" charset="-78"/>
                <a:ea typeface="Monotype Koufi" pitchFamily="2" charset="-78"/>
                <a:cs typeface="Al-Hadith2" pitchFamily="2" charset="-78"/>
              </a:rPr>
              <a:t>المورنش</a:t>
            </a:r>
            <a:r>
              <a:rPr lang="ar-EG" sz="2800" dirty="0">
                <a:solidFill>
                  <a:prstClr val="black"/>
                </a:solidFill>
                <a:latin typeface="Monotype Koufi" pitchFamily="2" charset="-78"/>
                <a:ea typeface="Monotype Koufi" pitchFamily="2" charset="-78"/>
                <a:cs typeface="Al-Hadith2" pitchFamily="2" charset="-78"/>
              </a:rPr>
              <a:t> - </a:t>
            </a:r>
            <a:r>
              <a:rPr lang="ar-EG" sz="2800" dirty="0" err="1">
                <a:solidFill>
                  <a:prstClr val="black"/>
                </a:solidFill>
                <a:latin typeface="Monotype Koufi" pitchFamily="2" charset="-78"/>
                <a:ea typeface="Monotype Koufi" pitchFamily="2" charset="-78"/>
                <a:cs typeface="Al-Hadith2" pitchFamily="2" charset="-78"/>
              </a:rPr>
              <a:t>الاسبستوس</a:t>
            </a:r>
            <a:r>
              <a:rPr lang="ar-EG" sz="2800" dirty="0">
                <a:solidFill>
                  <a:prstClr val="black"/>
                </a:solidFill>
                <a:latin typeface="Monotype Koufi" pitchFamily="2" charset="-78"/>
                <a:ea typeface="Monotype Koufi" pitchFamily="2" charset="-78"/>
                <a:cs typeface="Al-Hadith2" pitchFamily="2" charset="-78"/>
              </a:rPr>
              <a:t>)</a:t>
            </a:r>
          </a:p>
          <a:p>
            <a:pPr marL="742950" indent="-742950" algn="justLow" rtl="1" fontAlgn="base">
              <a:lnSpc>
                <a:spcPct val="150000"/>
              </a:lnSpc>
              <a:spcBef>
                <a:spcPct val="0"/>
              </a:spcBef>
              <a:spcAft>
                <a:spcPct val="0"/>
              </a:spcAft>
              <a:buClr>
                <a:srgbClr val="0F6FC6">
                  <a:lumMod val="75000"/>
                </a:srgbClr>
              </a:buClr>
              <a:buSzPct val="101000"/>
              <a:defRPr/>
            </a:pPr>
            <a:r>
              <a:rPr lang="ar-EG" sz="3200" u="sng" dirty="0">
                <a:solidFill>
                  <a:srgbClr val="FF0000"/>
                </a:solidFill>
                <a:latin typeface="Monotype Koufi" pitchFamily="2" charset="-78"/>
                <a:ea typeface="Monotype Koufi" pitchFamily="2" charset="-78"/>
                <a:cs typeface="Al-Hadith2" pitchFamily="2" charset="-78"/>
              </a:rPr>
              <a:t>عازل الورق المشبع  </a:t>
            </a:r>
            <a:r>
              <a:rPr lang="en-US" sz="3200" u="sng" dirty="0">
                <a:solidFill>
                  <a:srgbClr val="FF0000"/>
                </a:solidFill>
                <a:latin typeface="Arial Unicode MS" pitchFamily="34" charset="-128"/>
                <a:ea typeface="Monotype Koufi" pitchFamily="2" charset="-78"/>
                <a:cs typeface="Al-Hadith2" pitchFamily="2" charset="-78"/>
              </a:rPr>
              <a:t>impregnated paper insulation</a:t>
            </a:r>
            <a:endParaRPr lang="ar-EG" sz="3200" u="sng" dirty="0">
              <a:solidFill>
                <a:srgbClr val="FF0000"/>
              </a:solidFill>
              <a:latin typeface="Monotype Koufi" pitchFamily="2" charset="-78"/>
              <a:ea typeface="Monotype Koufi" pitchFamily="2" charset="-78"/>
              <a:cs typeface="Al-Hadith2" pitchFamily="2" charset="-78"/>
            </a:endParaRPr>
          </a:p>
          <a:p>
            <a:pPr indent="-742950" algn="r" rtl="1" fontAlgn="base">
              <a:lnSpc>
                <a:spcPct val="150000"/>
              </a:lnSpc>
              <a:spcBef>
                <a:spcPct val="0"/>
              </a:spcBef>
              <a:spcAft>
                <a:spcPct val="0"/>
              </a:spcAft>
              <a:buClr>
                <a:srgbClr val="0F6FC6">
                  <a:lumMod val="75000"/>
                </a:srgbClr>
              </a:buClr>
              <a:buSzPct val="101000"/>
              <a:defRPr/>
            </a:pPr>
            <a:r>
              <a:rPr lang="ar-EG" sz="2800" dirty="0">
                <a:solidFill>
                  <a:prstClr val="black"/>
                </a:solidFill>
                <a:latin typeface="Monotype Koufi" pitchFamily="2" charset="-78"/>
                <a:ea typeface="Monotype Koufi" pitchFamily="2" charset="-78"/>
                <a:cs typeface="Al-Hadith2" pitchFamily="2" charset="-78"/>
              </a:rPr>
              <a:t>يتميز الورق المشبع بأن له اعلي شدة </a:t>
            </a:r>
            <a:r>
              <a:rPr lang="ar-EG" sz="2800" dirty="0" err="1">
                <a:solidFill>
                  <a:prstClr val="black"/>
                </a:solidFill>
                <a:latin typeface="Monotype Koufi" pitchFamily="2" charset="-78"/>
                <a:ea typeface="Monotype Koufi" pitchFamily="2" charset="-78"/>
                <a:cs typeface="Al-Hadith2" pitchFamily="2" charset="-78"/>
              </a:rPr>
              <a:t>اجهاد</a:t>
            </a:r>
            <a:r>
              <a:rPr lang="ar-EG" sz="2800" dirty="0">
                <a:solidFill>
                  <a:prstClr val="black"/>
                </a:solidFill>
                <a:latin typeface="Monotype Koufi" pitchFamily="2" charset="-78"/>
                <a:ea typeface="Monotype Koufi" pitchFamily="2" charset="-78"/>
                <a:cs typeface="Al-Hadith2" pitchFamily="2" charset="-78"/>
              </a:rPr>
              <a:t> كهربي وكبر العمر الافتراضي له </a:t>
            </a:r>
            <a:r>
              <a:rPr lang="en-US" sz="2800" dirty="0">
                <a:solidFill>
                  <a:prstClr val="black"/>
                </a:solidFill>
                <a:latin typeface="Arial Unicode MS" pitchFamily="34" charset="-128"/>
                <a:ea typeface="Monotype Koufi" pitchFamily="2" charset="-78"/>
                <a:cs typeface="Al-Hadith2" pitchFamily="2" charset="-78"/>
              </a:rPr>
              <a:t>breakdown strength</a:t>
            </a:r>
            <a:endParaRPr lang="ar-EG" sz="2800" dirty="0">
              <a:solidFill>
                <a:prstClr val="black"/>
              </a:solidFill>
              <a:latin typeface="Monotype Koufi" pitchFamily="2" charset="-78"/>
              <a:ea typeface="Monotype Koufi" pitchFamily="2" charset="-78"/>
              <a:cs typeface="Al-Hadith2" pitchFamily="2" charset="-78"/>
            </a:endParaRPr>
          </a:p>
          <a:p>
            <a:pPr marL="742950" indent="-742950" algn="r" rtl="1" fontAlgn="base">
              <a:lnSpc>
                <a:spcPct val="150000"/>
              </a:lnSpc>
              <a:spcBef>
                <a:spcPct val="0"/>
              </a:spcBef>
              <a:spcAft>
                <a:spcPct val="0"/>
              </a:spcAft>
              <a:buClr>
                <a:srgbClr val="0F6FC6">
                  <a:lumMod val="75000"/>
                </a:srgbClr>
              </a:buClr>
              <a:buSzPct val="101000"/>
              <a:defRPr/>
            </a:pPr>
            <a:r>
              <a:rPr lang="ar-EG" sz="2800" dirty="0">
                <a:solidFill>
                  <a:prstClr val="black"/>
                </a:solidFill>
                <a:latin typeface="Monotype Koufi" pitchFamily="2" charset="-78"/>
                <a:ea typeface="Monotype Koufi" pitchFamily="2" charset="-78"/>
                <a:cs typeface="Al-Hadith2" pitchFamily="2" charset="-78"/>
              </a:rPr>
              <a:t>ويستخدم العازل الورقي علي شكل شريط ذو طبقتين </a:t>
            </a:r>
          </a:p>
        </p:txBody>
      </p:sp>
    </p:spTree>
    <p:custDataLst>
      <p:tags r:id="rId1"/>
    </p:custDataLst>
  </p:cSld>
  <p:clrMapOvr>
    <a:masterClrMapping/>
  </p:clrMapOvr>
  <p:transition spd="med">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Right)">
                                      <p:cBhvr>
                                        <p:cTn id="7" dur="1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heckerboard(across)">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ربع نص 2">
            <a:extLst>
              <a:ext uri="{FF2B5EF4-FFF2-40B4-BE49-F238E27FC236}">
                <a16:creationId xmlns:a16="http://schemas.microsoft.com/office/drawing/2014/main" id="{DC26888A-B07E-4B35-8222-7296159CD233}"/>
              </a:ext>
            </a:extLst>
          </p:cNvPr>
          <p:cNvSpPr txBox="1"/>
          <p:nvPr/>
        </p:nvSpPr>
        <p:spPr>
          <a:xfrm>
            <a:off x="1881188" y="1022351"/>
            <a:ext cx="8501062" cy="5178425"/>
          </a:xfrm>
          <a:prstGeom prst="rect">
            <a:avLst/>
          </a:prstGeom>
          <a:ln w="28575"/>
        </p:spPr>
        <p:style>
          <a:lnRef idx="2">
            <a:schemeClr val="accent2"/>
          </a:lnRef>
          <a:fillRef idx="1">
            <a:schemeClr val="lt1"/>
          </a:fillRef>
          <a:effectRef idx="0">
            <a:schemeClr val="accent2"/>
          </a:effectRef>
          <a:fontRef idx="minor">
            <a:schemeClr val="dk1"/>
          </a:fontRef>
        </p:style>
        <p:txBody>
          <a:bodyPr rtlCol="1">
            <a:spAutoFit/>
          </a:bodyPr>
          <a:lstStyle/>
          <a:p>
            <a:pPr algn="r" rtl="1" fontAlgn="base">
              <a:lnSpc>
                <a:spcPct val="150000"/>
              </a:lnSpc>
              <a:spcBef>
                <a:spcPct val="0"/>
              </a:spcBef>
              <a:spcAft>
                <a:spcPct val="0"/>
              </a:spcAft>
              <a:buClr>
                <a:srgbClr val="FF0000"/>
              </a:buClr>
              <a:defRPr/>
            </a:pPr>
            <a:r>
              <a:rPr lang="ar-EG" sz="3200" dirty="0">
                <a:solidFill>
                  <a:srgbClr val="0070C0"/>
                </a:solidFill>
                <a:latin typeface="Monotype Koufi" pitchFamily="2" charset="-78"/>
                <a:ea typeface="Monotype Koufi" pitchFamily="2" charset="-78"/>
                <a:cs typeface="Monotype Koufi" pitchFamily="2" charset="-78"/>
              </a:rPr>
              <a:t>أو ثلاث طبقات تبعا لجهد الكابل ويتراوح سمك الكلي للعزل الورقي من 0.6 مم حتى 30 مم</a:t>
            </a:r>
          </a:p>
          <a:p>
            <a:pPr algn="r" rtl="1" fontAlgn="base">
              <a:lnSpc>
                <a:spcPct val="150000"/>
              </a:lnSpc>
              <a:spcBef>
                <a:spcPct val="0"/>
              </a:spcBef>
              <a:spcAft>
                <a:spcPct val="0"/>
              </a:spcAft>
              <a:buClr>
                <a:srgbClr val="FF0000"/>
              </a:buClr>
              <a:buFont typeface="Wingdings" pitchFamily="2" charset="2"/>
              <a:buChar char="q"/>
              <a:defRPr/>
            </a:pPr>
            <a:r>
              <a:rPr lang="ar-EG" sz="3200" dirty="0">
                <a:solidFill>
                  <a:srgbClr val="0070C0"/>
                </a:solidFill>
                <a:latin typeface="Monotype Koufi" pitchFamily="2" charset="-78"/>
                <a:ea typeface="Monotype Koufi" pitchFamily="2" charset="-78"/>
                <a:cs typeface="Monotype Koufi" pitchFamily="2" charset="-78"/>
              </a:rPr>
              <a:t> من عيوب استخدام العازل الورقي أن طبيعته المسامية تجعله شديد الامتصاص لرطوبة ولتغلب علي هذه المشكلة يغمر الورق بعد تجفيفه في مركب خاص من مشتقات البترول</a:t>
            </a:r>
          </a:p>
          <a:p>
            <a:pPr algn="r" rtl="1" fontAlgn="base">
              <a:lnSpc>
                <a:spcPct val="150000"/>
              </a:lnSpc>
              <a:spcBef>
                <a:spcPct val="0"/>
              </a:spcBef>
              <a:spcAft>
                <a:spcPct val="0"/>
              </a:spcAft>
              <a:buClr>
                <a:srgbClr val="FF0000"/>
              </a:buClr>
              <a:defRPr/>
            </a:pPr>
            <a:endParaRPr lang="ar-SA" sz="2800" dirty="0">
              <a:solidFill>
                <a:srgbClr val="0070C0"/>
              </a:solidFill>
              <a:latin typeface="Monotype Koufi" pitchFamily="2" charset="-78"/>
              <a:ea typeface="Monotype Koufi" pitchFamily="2" charset="-78"/>
              <a:cs typeface="Monotype Koufi" pitchFamily="2" charset="-78"/>
            </a:endParaRPr>
          </a:p>
        </p:txBody>
      </p:sp>
      <p:pic>
        <p:nvPicPr>
          <p:cNvPr id="2" name="Audio 1">
            <a:hlinkClick r:id="" action="ppaction://media"/>
            <a:extLst>
              <a:ext uri="{FF2B5EF4-FFF2-40B4-BE49-F238E27FC236}">
                <a16:creationId xmlns:a16="http://schemas.microsoft.com/office/drawing/2014/main" id="{40FC8B27-8BEE-4288-99CC-5B436940BD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42500" y="60325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spd="med">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5B5CFE8E-46DF-4092-80CC-46E23DDE8AD2}"/>
              </a:ext>
            </a:extLst>
          </p:cNvPr>
          <p:cNvSpPr txBox="1"/>
          <p:nvPr/>
        </p:nvSpPr>
        <p:spPr>
          <a:xfrm>
            <a:off x="1153551" y="1101439"/>
            <a:ext cx="9341241" cy="4655121"/>
          </a:xfrm>
          <a:prstGeom prst="rect">
            <a:avLst/>
          </a:prstGeom>
          <a:ln w="28575"/>
        </p:spPr>
        <p:style>
          <a:lnRef idx="2">
            <a:schemeClr val="accent2"/>
          </a:lnRef>
          <a:fillRef idx="1">
            <a:schemeClr val="lt1"/>
          </a:fillRef>
          <a:effectRef idx="0">
            <a:schemeClr val="accent2"/>
          </a:effectRef>
          <a:fontRef idx="minor">
            <a:schemeClr val="dk1"/>
          </a:fontRef>
        </p:style>
        <p:txBody>
          <a:bodyPr wrap="square" rtlCol="1">
            <a:spAutoFit/>
          </a:bodyPr>
          <a:lstStyle/>
          <a:p>
            <a:pPr algn="r" rtl="1" fontAlgn="base">
              <a:lnSpc>
                <a:spcPct val="150000"/>
              </a:lnSpc>
              <a:spcBef>
                <a:spcPct val="0"/>
              </a:spcBef>
              <a:spcAft>
                <a:spcPct val="0"/>
              </a:spcAft>
              <a:defRPr/>
            </a:pPr>
            <a:r>
              <a:rPr lang="ar-EG" sz="3200" b="1" u="sng" dirty="0">
                <a:solidFill>
                  <a:srgbClr val="C00000"/>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rPr>
              <a:t>عازل المواد </a:t>
            </a:r>
            <a:r>
              <a:rPr lang="ar-EG" sz="3200" b="1" u="sng" dirty="0" err="1">
                <a:solidFill>
                  <a:srgbClr val="C00000"/>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rPr>
              <a:t>البوليمرية</a:t>
            </a:r>
            <a:r>
              <a:rPr lang="ar-EG" sz="3200" b="1" u="sng" dirty="0">
                <a:solidFill>
                  <a:srgbClr val="C00000"/>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rPr>
              <a:t> </a:t>
            </a:r>
            <a:r>
              <a:rPr lang="en-US" sz="3200" b="1" u="sng" dirty="0">
                <a:solidFill>
                  <a:srgbClr val="C00000"/>
                </a:solidFill>
                <a:effectLst>
                  <a:outerShdw blurRad="38100" dist="38100" dir="2700000" algn="tl">
                    <a:srgbClr val="000000">
                      <a:alpha val="43137"/>
                    </a:srgbClr>
                  </a:outerShdw>
                </a:effectLst>
                <a:latin typeface="Arial Unicode MS" pitchFamily="34" charset="-128"/>
                <a:ea typeface="Monotype Koufi" pitchFamily="2" charset="-78"/>
                <a:cs typeface="Monotype Koufi" pitchFamily="2" charset="-78"/>
              </a:rPr>
              <a:t>  </a:t>
            </a:r>
            <a:r>
              <a:rPr lang="en-US" sz="3200" b="1" u="sng" dirty="0">
                <a:solidFill>
                  <a:srgbClr val="C00000"/>
                </a:solidFill>
                <a:effectLst>
                  <a:outerShdw blurRad="38100" dist="38100" dir="2700000" algn="tl">
                    <a:srgbClr val="000000">
                      <a:alpha val="43137"/>
                    </a:srgbClr>
                  </a:outerShdw>
                </a:effectLst>
                <a:latin typeface="Constantia"/>
                <a:ea typeface="Monotype Koufi" pitchFamily="2" charset="-78"/>
                <a:cs typeface="Monotype Koufi" pitchFamily="2" charset="-78"/>
              </a:rPr>
              <a:t>Polymeric</a:t>
            </a:r>
            <a:r>
              <a:rPr lang="en-US" sz="3200" b="1" u="sng" dirty="0">
                <a:solidFill>
                  <a:srgbClr val="C00000"/>
                </a:solidFill>
                <a:latin typeface="Arial Unicode MS" pitchFamily="34" charset="-128"/>
                <a:ea typeface="Monotype Koufi" pitchFamily="2" charset="-78"/>
                <a:cs typeface="Monotype Koufi" pitchFamily="2" charset="-78"/>
              </a:rPr>
              <a:t> </a:t>
            </a:r>
            <a:r>
              <a:rPr lang="en-US" sz="3200" b="1" u="sng" dirty="0">
                <a:solidFill>
                  <a:srgbClr val="C00000"/>
                </a:solidFill>
                <a:effectLst>
                  <a:outerShdw blurRad="38100" dist="38100" dir="2700000" algn="tl">
                    <a:srgbClr val="000000">
                      <a:alpha val="43137"/>
                    </a:srgbClr>
                  </a:outerShdw>
                </a:effectLst>
                <a:latin typeface="Constantia"/>
                <a:ea typeface="Monotype Koufi" pitchFamily="2" charset="-78"/>
                <a:cs typeface="Monotype Koufi" pitchFamily="2" charset="-78"/>
              </a:rPr>
              <a:t>material</a:t>
            </a:r>
            <a:r>
              <a:rPr lang="en-US" sz="3200" b="1" u="sng" dirty="0">
                <a:solidFill>
                  <a:srgbClr val="C00000"/>
                </a:solidFill>
                <a:latin typeface="Constantia"/>
                <a:ea typeface="Monotype Koufi" pitchFamily="2" charset="-78"/>
                <a:cs typeface="Monotype Koufi" pitchFamily="2" charset="-78"/>
              </a:rPr>
              <a:t> </a:t>
            </a:r>
            <a:r>
              <a:rPr lang="ar-EG" sz="3200" b="1" u="sng" dirty="0">
                <a:solidFill>
                  <a:srgbClr val="C00000"/>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rPr>
              <a:t> </a:t>
            </a:r>
          </a:p>
          <a:p>
            <a:pPr algn="r" rtl="1" fontAlgn="base">
              <a:lnSpc>
                <a:spcPct val="150000"/>
              </a:lnSpc>
              <a:spcBef>
                <a:spcPct val="0"/>
              </a:spcBef>
              <a:spcAft>
                <a:spcPct val="0"/>
              </a:spcAft>
              <a:buClr>
                <a:srgbClr val="FF3300"/>
              </a:buClr>
              <a:buFont typeface="Wingdings" pitchFamily="2" charset="2"/>
              <a:buChar char="q"/>
              <a:defRPr/>
            </a:pPr>
            <a:r>
              <a:rPr lang="ar-EG" sz="2800" dirty="0">
                <a:solidFill>
                  <a:prstClr val="black"/>
                </a:solidFill>
                <a:latin typeface="Monotype Koufi" pitchFamily="2" charset="-78"/>
                <a:ea typeface="Monotype Koufi" pitchFamily="2" charset="-78"/>
                <a:cs typeface="Al-Hadith2" pitchFamily="2" charset="-78"/>
              </a:rPr>
              <a:t>المواد البوليمرية هي المواد المشتقة من صناعات البتروكيماويات </a:t>
            </a:r>
          </a:p>
          <a:p>
            <a:pPr algn="r" rtl="1" fontAlgn="base">
              <a:lnSpc>
                <a:spcPct val="150000"/>
              </a:lnSpc>
              <a:spcBef>
                <a:spcPct val="0"/>
              </a:spcBef>
              <a:spcAft>
                <a:spcPct val="0"/>
              </a:spcAft>
              <a:buClr>
                <a:srgbClr val="FF3300"/>
              </a:buClr>
              <a:buFont typeface="Wingdings" pitchFamily="2" charset="2"/>
              <a:buChar char="q"/>
              <a:defRPr/>
            </a:pPr>
            <a:r>
              <a:rPr lang="ar-EG" sz="2800" dirty="0">
                <a:solidFill>
                  <a:prstClr val="black"/>
                </a:solidFill>
                <a:latin typeface="Monotype Koufi" pitchFamily="2" charset="-78"/>
                <a:ea typeface="Monotype Koufi" pitchFamily="2" charset="-78"/>
                <a:cs typeface="Al-Hadith2" pitchFamily="2" charset="-78"/>
              </a:rPr>
              <a:t>أنواع الدائن البوليمر:</a:t>
            </a:r>
          </a:p>
          <a:p>
            <a:pPr algn="r" rtl="1" fontAlgn="base">
              <a:lnSpc>
                <a:spcPct val="150000"/>
              </a:lnSpc>
              <a:spcBef>
                <a:spcPct val="0"/>
              </a:spcBef>
              <a:spcAft>
                <a:spcPct val="0"/>
              </a:spcAft>
              <a:defRPr/>
            </a:pPr>
            <a:r>
              <a:rPr lang="ar-EG" sz="2800" dirty="0">
                <a:solidFill>
                  <a:srgbClr val="FF0000"/>
                </a:solidFill>
                <a:latin typeface="Monotype Koufi" pitchFamily="2" charset="-78"/>
                <a:ea typeface="Monotype Koufi" pitchFamily="2" charset="-78"/>
                <a:cs typeface="Al-Hadith2" pitchFamily="2" charset="-78"/>
              </a:rPr>
              <a:t>1- اللدائن الحرارية </a:t>
            </a:r>
            <a:r>
              <a:rPr lang="en-US" sz="2800" dirty="0">
                <a:solidFill>
                  <a:srgbClr val="FF0000"/>
                </a:solidFill>
                <a:latin typeface="Arial Unicode MS" pitchFamily="34" charset="-128"/>
                <a:ea typeface="Monotype Koufi" pitchFamily="2" charset="-78"/>
                <a:cs typeface="Al-Hadith2" pitchFamily="2" charset="-78"/>
              </a:rPr>
              <a:t>thermoplastics</a:t>
            </a:r>
            <a:r>
              <a:rPr lang="en-US" sz="2800" dirty="0">
                <a:solidFill>
                  <a:srgbClr val="04617B"/>
                </a:solidFill>
                <a:latin typeface="Arial Unicode MS" pitchFamily="34" charset="-128"/>
                <a:ea typeface="Monotype Koufi" pitchFamily="2" charset="-78"/>
                <a:cs typeface="Al-Hadith2" pitchFamily="2" charset="-78"/>
              </a:rPr>
              <a:t> </a:t>
            </a:r>
            <a:r>
              <a:rPr lang="ar-EG" sz="2800" dirty="0">
                <a:solidFill>
                  <a:srgbClr val="04617B"/>
                </a:solidFill>
                <a:latin typeface="Monotype Koufi" pitchFamily="2" charset="-78"/>
                <a:ea typeface="Monotype Koufi" pitchFamily="2" charset="-78"/>
                <a:cs typeface="Al-Hadith2" pitchFamily="2" charset="-78"/>
              </a:rPr>
              <a:t> </a:t>
            </a:r>
            <a:r>
              <a:rPr lang="ar-EG" sz="2800" dirty="0">
                <a:solidFill>
                  <a:prstClr val="black"/>
                </a:solidFill>
                <a:latin typeface="Monotype Koufi" pitchFamily="2" charset="-78"/>
                <a:ea typeface="Monotype Koufi" pitchFamily="2" charset="-78"/>
                <a:cs typeface="Al-Hadith2" pitchFamily="2" charset="-78"/>
              </a:rPr>
              <a:t>وهي نوع من اللدائن تلين بالحرارة وتتصلد بالبرودة</a:t>
            </a:r>
          </a:p>
          <a:p>
            <a:pPr algn="r" rtl="1" fontAlgn="base">
              <a:lnSpc>
                <a:spcPct val="150000"/>
              </a:lnSpc>
              <a:spcBef>
                <a:spcPct val="0"/>
              </a:spcBef>
              <a:spcAft>
                <a:spcPct val="0"/>
              </a:spcAft>
              <a:defRPr/>
            </a:pPr>
            <a:r>
              <a:rPr lang="ar-EG" sz="2800" dirty="0">
                <a:solidFill>
                  <a:srgbClr val="FF0000"/>
                </a:solidFill>
                <a:latin typeface="Monotype Koufi" pitchFamily="2" charset="-78"/>
                <a:ea typeface="Monotype Koufi" pitchFamily="2" charset="-78"/>
                <a:cs typeface="Al-Hadith2" pitchFamily="2" charset="-78"/>
              </a:rPr>
              <a:t>2- الجوامد الحرارية</a:t>
            </a:r>
            <a:r>
              <a:rPr lang="en-US" sz="2800" dirty="0">
                <a:solidFill>
                  <a:srgbClr val="FF0000"/>
                </a:solidFill>
                <a:latin typeface="Arial Unicode MS" pitchFamily="34" charset="-128"/>
                <a:ea typeface="Monotype Koufi" pitchFamily="2" charset="-78"/>
                <a:cs typeface="Al-Hadith2" pitchFamily="2" charset="-78"/>
              </a:rPr>
              <a:t> </a:t>
            </a:r>
            <a:r>
              <a:rPr lang="ar-EG" sz="2800" dirty="0">
                <a:solidFill>
                  <a:srgbClr val="FF0000"/>
                </a:solidFill>
                <a:latin typeface="Monotype Koufi" pitchFamily="2" charset="-78"/>
                <a:ea typeface="Monotype Koufi" pitchFamily="2" charset="-78"/>
                <a:cs typeface="Al-Hadith2" pitchFamily="2" charset="-78"/>
              </a:rPr>
              <a:t>  </a:t>
            </a:r>
            <a:r>
              <a:rPr lang="en-US" sz="2800" dirty="0">
                <a:solidFill>
                  <a:srgbClr val="FF0000"/>
                </a:solidFill>
                <a:latin typeface="Arial Unicode MS" pitchFamily="34" charset="-128"/>
                <a:ea typeface="Monotype Koufi" pitchFamily="2" charset="-78"/>
                <a:cs typeface="Al-Hadith2" pitchFamily="2" charset="-78"/>
              </a:rPr>
              <a:t> thermoset</a:t>
            </a:r>
            <a:r>
              <a:rPr lang="ar-EG" sz="2800" dirty="0">
                <a:solidFill>
                  <a:srgbClr val="04617B"/>
                </a:solidFill>
                <a:latin typeface="Monotype Koufi" pitchFamily="2" charset="-78"/>
                <a:ea typeface="Monotype Koufi" pitchFamily="2" charset="-78"/>
                <a:cs typeface="Al-Hadith2" pitchFamily="2" charset="-78"/>
              </a:rPr>
              <a:t> </a:t>
            </a:r>
            <a:r>
              <a:rPr lang="ar-EG" sz="2800" dirty="0">
                <a:solidFill>
                  <a:prstClr val="black"/>
                </a:solidFill>
                <a:latin typeface="Monotype Koufi" pitchFamily="2" charset="-78"/>
                <a:ea typeface="Monotype Koufi" pitchFamily="2" charset="-78"/>
                <a:cs typeface="Al-Hadith2" pitchFamily="2" charset="-78"/>
              </a:rPr>
              <a:t>وهي اللدائن لا تلين بالحرارة وتتصلد بالبرودة</a:t>
            </a:r>
          </a:p>
          <a:p>
            <a:pPr algn="r" rtl="1" fontAlgn="base">
              <a:lnSpc>
                <a:spcPct val="150000"/>
              </a:lnSpc>
              <a:spcBef>
                <a:spcPct val="0"/>
              </a:spcBef>
              <a:spcAft>
                <a:spcPct val="0"/>
              </a:spcAft>
              <a:defRPr/>
            </a:pPr>
            <a:r>
              <a:rPr lang="ar-EG" sz="2800" dirty="0">
                <a:solidFill>
                  <a:prstClr val="black"/>
                </a:solidFill>
                <a:latin typeface="Monotype Koufi" pitchFamily="2" charset="-78"/>
                <a:ea typeface="Monotype Koufi" pitchFamily="2" charset="-78"/>
                <a:cs typeface="Al-Hadith2" pitchFamily="2" charset="-78"/>
              </a:rPr>
              <a:t>من الممكن ان تتحول اللدائن الحرارية  الي الجوامد الحرارية</a:t>
            </a:r>
            <a:endParaRPr lang="ar-SA" sz="2800" dirty="0">
              <a:solidFill>
                <a:prstClr val="black"/>
              </a:solidFill>
              <a:latin typeface="Monotype Koufi" pitchFamily="2" charset="-78"/>
              <a:ea typeface="Monotype Koufi" pitchFamily="2" charset="-78"/>
              <a:cs typeface="Al-Hadith2" pitchFamily="2" charset="-78"/>
            </a:endParaRPr>
          </a:p>
        </p:txBody>
      </p:sp>
    </p:spTree>
    <p:custDataLst>
      <p:tags r:id="rId1"/>
    </p:custDataLst>
  </p:cSld>
  <p:clrMapOvr>
    <a:masterClrMapping/>
  </p:clrMapOvr>
  <p:transition spd="med">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BD7248A3-DB68-417E-9EE8-61F05CDD0B01}"/>
              </a:ext>
            </a:extLst>
          </p:cNvPr>
          <p:cNvSpPr txBox="1"/>
          <p:nvPr/>
        </p:nvSpPr>
        <p:spPr>
          <a:xfrm>
            <a:off x="1223889" y="1220789"/>
            <a:ext cx="9158361" cy="4708525"/>
          </a:xfrm>
          <a:prstGeom prst="rect">
            <a:avLst/>
          </a:prstGeom>
          <a:ln w="28575"/>
        </p:spPr>
        <p:style>
          <a:lnRef idx="2">
            <a:schemeClr val="accent2"/>
          </a:lnRef>
          <a:fillRef idx="1">
            <a:schemeClr val="lt1"/>
          </a:fillRef>
          <a:effectRef idx="0">
            <a:schemeClr val="accent2"/>
          </a:effectRef>
          <a:fontRef idx="minor">
            <a:schemeClr val="dk1"/>
          </a:fontRef>
        </p:style>
        <p:txBody>
          <a:bodyPr wrap="square" rtlCol="1">
            <a:spAutoFit/>
          </a:bodyPr>
          <a:lstStyle/>
          <a:p>
            <a:pPr algn="r" rtl="1" fontAlgn="base">
              <a:lnSpc>
                <a:spcPct val="150000"/>
              </a:lnSpc>
              <a:spcBef>
                <a:spcPct val="0"/>
              </a:spcBef>
              <a:spcAft>
                <a:spcPct val="0"/>
              </a:spcAft>
              <a:defRPr/>
            </a:pPr>
            <a:r>
              <a:rPr lang="ar-EG" sz="2800" b="1" dirty="0">
                <a:solidFill>
                  <a:srgbClr val="0070C0"/>
                </a:solidFill>
                <a:latin typeface="Constantia"/>
                <a:ea typeface="Monotype Koufi" pitchFamily="2" charset="-78"/>
                <a:cs typeface="Monotype Koufi" pitchFamily="2" charset="-78"/>
              </a:rPr>
              <a:t> </a:t>
            </a:r>
            <a:r>
              <a:rPr lang="ar-EG" sz="2800" b="1" dirty="0">
                <a:solidFill>
                  <a:srgbClr val="0F6FC6"/>
                </a:solidFill>
                <a:latin typeface="Constantia"/>
                <a:ea typeface="Monotype Koufi" pitchFamily="2" charset="-78"/>
                <a:cs typeface="Monotype Koufi" pitchFamily="2" charset="-78"/>
              </a:rPr>
              <a:t>وذلك بإجراء معالجة خاصة تسمي </a:t>
            </a:r>
            <a:r>
              <a:rPr lang="ar-EG" sz="2800" b="1" dirty="0" err="1">
                <a:solidFill>
                  <a:srgbClr val="0F6FC6"/>
                </a:solidFill>
                <a:latin typeface="Constantia"/>
                <a:ea typeface="Monotype Koufi" pitchFamily="2" charset="-78"/>
                <a:cs typeface="Monotype Koufi" pitchFamily="2" charset="-78"/>
              </a:rPr>
              <a:t>التشابكية</a:t>
            </a:r>
            <a:r>
              <a:rPr lang="ar-EG" sz="2800" b="1" dirty="0">
                <a:solidFill>
                  <a:srgbClr val="0F6FC6"/>
                </a:solidFill>
                <a:latin typeface="Constantia"/>
                <a:ea typeface="Monotype Koufi" pitchFamily="2" charset="-78"/>
                <a:cs typeface="Monotype Koufi" pitchFamily="2" charset="-78"/>
              </a:rPr>
              <a:t> </a:t>
            </a:r>
            <a:r>
              <a:rPr lang="en-US" sz="2800" b="1" dirty="0">
                <a:solidFill>
                  <a:srgbClr val="0F6FC6"/>
                </a:solidFill>
                <a:latin typeface="Constantia"/>
                <a:ea typeface="Monotype Koufi" pitchFamily="2" charset="-78"/>
                <a:cs typeface="Monotype Koufi" pitchFamily="2" charset="-78"/>
              </a:rPr>
              <a:t>cross linking</a:t>
            </a:r>
          </a:p>
          <a:p>
            <a:pPr algn="r" rtl="1" fontAlgn="base">
              <a:lnSpc>
                <a:spcPct val="150000"/>
              </a:lnSpc>
              <a:spcBef>
                <a:spcPct val="0"/>
              </a:spcBef>
              <a:spcAft>
                <a:spcPct val="0"/>
              </a:spcAft>
              <a:defRPr/>
            </a:pPr>
            <a:r>
              <a:rPr lang="ar-EG" sz="2800" b="1" dirty="0">
                <a:solidFill>
                  <a:srgbClr val="0070C0"/>
                </a:solidFill>
                <a:latin typeface="Constantia"/>
                <a:ea typeface="Monotype Koufi" pitchFamily="2" charset="-78"/>
                <a:cs typeface="Monotype Koufi" pitchFamily="2" charset="-78"/>
              </a:rPr>
              <a:t> </a:t>
            </a:r>
            <a:r>
              <a:rPr lang="ar-EG" sz="3200" b="1" u="sng" dirty="0">
                <a:solidFill>
                  <a:srgbClr val="00B050"/>
                </a:solidFill>
                <a:latin typeface="Constantia"/>
                <a:ea typeface="Monotype Koufi" pitchFamily="2" charset="-78"/>
                <a:cs typeface="Monotype Koufi" pitchFamily="2" charset="-78"/>
              </a:rPr>
              <a:t>أهم اللدائن الحرارية المستخدمة في تصنيع الكابلات  </a:t>
            </a:r>
          </a:p>
          <a:p>
            <a:pPr algn="r" rtl="1" fontAlgn="base">
              <a:lnSpc>
                <a:spcPct val="150000"/>
              </a:lnSpc>
              <a:spcBef>
                <a:spcPct val="0"/>
              </a:spcBef>
              <a:spcAft>
                <a:spcPct val="0"/>
              </a:spcAft>
              <a:defRPr/>
            </a:pPr>
            <a:r>
              <a:rPr lang="ar-EG" sz="2800" b="1" u="sng" dirty="0">
                <a:solidFill>
                  <a:srgbClr val="FF0000"/>
                </a:solidFill>
                <a:latin typeface="Constantia"/>
                <a:ea typeface="Monotype Koufi" pitchFamily="2" charset="-78"/>
                <a:cs typeface="Monotype Koufi" pitchFamily="2" charset="-78"/>
              </a:rPr>
              <a:t>1</a:t>
            </a:r>
            <a:r>
              <a:rPr lang="ar-EG" sz="2800" b="1" dirty="0">
                <a:solidFill>
                  <a:srgbClr val="FF0000"/>
                </a:solidFill>
                <a:latin typeface="Constantia"/>
                <a:ea typeface="Monotype Koufi" pitchFamily="2" charset="-78"/>
                <a:cs typeface="Monotype Koufi" pitchFamily="2" charset="-78"/>
              </a:rPr>
              <a:t>-البولي فينيل </a:t>
            </a:r>
            <a:r>
              <a:rPr lang="ar-EG" sz="2800" b="1" dirty="0" err="1">
                <a:solidFill>
                  <a:srgbClr val="FF0000"/>
                </a:solidFill>
                <a:latin typeface="Constantia"/>
                <a:ea typeface="Monotype Koufi" pitchFamily="2" charset="-78"/>
                <a:cs typeface="Monotype Koufi" pitchFamily="2" charset="-78"/>
              </a:rPr>
              <a:t>كلورايد</a:t>
            </a:r>
            <a:r>
              <a:rPr lang="ar-EG" sz="2800" b="1" dirty="0">
                <a:solidFill>
                  <a:srgbClr val="FF0000"/>
                </a:solidFill>
                <a:latin typeface="Constantia"/>
                <a:ea typeface="Monotype Koufi" pitchFamily="2" charset="-78"/>
                <a:cs typeface="Monotype Koufi" pitchFamily="2" charset="-78"/>
              </a:rPr>
              <a:t>  </a:t>
            </a:r>
            <a:r>
              <a:rPr lang="en-US" sz="2800" b="1" dirty="0">
                <a:solidFill>
                  <a:srgbClr val="FF0000"/>
                </a:solidFill>
                <a:latin typeface="Constantia"/>
                <a:ea typeface="Monotype Koufi" pitchFamily="2" charset="-78"/>
                <a:cs typeface="Monotype Koufi" pitchFamily="2" charset="-78"/>
              </a:rPr>
              <a:t>PVC</a:t>
            </a:r>
            <a:endParaRPr lang="ar-EG" sz="2800" b="1" dirty="0">
              <a:solidFill>
                <a:srgbClr val="FF0000"/>
              </a:solidFill>
              <a:latin typeface="Constantia"/>
              <a:ea typeface="Monotype Koufi" pitchFamily="2" charset="-78"/>
              <a:cs typeface="Monotype Koufi" pitchFamily="2" charset="-78"/>
            </a:endParaRPr>
          </a:p>
          <a:p>
            <a:pPr algn="r" rtl="1" fontAlgn="base">
              <a:lnSpc>
                <a:spcPct val="150000"/>
              </a:lnSpc>
              <a:spcBef>
                <a:spcPct val="0"/>
              </a:spcBef>
              <a:spcAft>
                <a:spcPct val="0"/>
              </a:spcAft>
              <a:defRPr/>
            </a:pPr>
            <a:r>
              <a:rPr lang="ar-EG" sz="2800" b="1" dirty="0">
                <a:solidFill>
                  <a:srgbClr val="0F6FC6"/>
                </a:solidFill>
                <a:latin typeface="Constantia"/>
                <a:ea typeface="Monotype Koufi" pitchFamily="2" charset="-78"/>
                <a:cs typeface="Monotype Koufi" pitchFamily="2" charset="-78"/>
              </a:rPr>
              <a:t>2-البولي </a:t>
            </a:r>
            <a:r>
              <a:rPr lang="ar-EG" sz="2800" b="1" dirty="0" err="1">
                <a:solidFill>
                  <a:srgbClr val="0F6FC6"/>
                </a:solidFill>
                <a:latin typeface="Constantia"/>
                <a:ea typeface="Monotype Koufi" pitchFamily="2" charset="-78"/>
                <a:cs typeface="Monotype Koufi" pitchFamily="2" charset="-78"/>
              </a:rPr>
              <a:t>ايثلين</a:t>
            </a:r>
            <a:r>
              <a:rPr lang="ar-EG" sz="2800" b="1" dirty="0">
                <a:solidFill>
                  <a:srgbClr val="0F6FC6"/>
                </a:solidFill>
                <a:latin typeface="Constantia"/>
                <a:ea typeface="Monotype Koufi" pitchFamily="2" charset="-78"/>
                <a:cs typeface="Monotype Koufi" pitchFamily="2" charset="-78"/>
              </a:rPr>
              <a:t> منخفض الكثافة </a:t>
            </a:r>
            <a:r>
              <a:rPr lang="en-US" sz="2800" b="1" dirty="0">
                <a:solidFill>
                  <a:srgbClr val="0F6FC6"/>
                </a:solidFill>
                <a:latin typeface="Constantia"/>
                <a:ea typeface="Monotype Koufi" pitchFamily="2" charset="-78"/>
                <a:cs typeface="Monotype Koufi" pitchFamily="2" charset="-78"/>
              </a:rPr>
              <a:t>LDPE</a:t>
            </a:r>
            <a:endParaRPr lang="ar-EG" sz="2800" b="1" dirty="0">
              <a:solidFill>
                <a:srgbClr val="0F6FC6"/>
              </a:solidFill>
              <a:latin typeface="Constantia"/>
              <a:ea typeface="Monotype Koufi" pitchFamily="2" charset="-78"/>
              <a:cs typeface="Monotype Koufi" pitchFamily="2" charset="-78"/>
            </a:endParaRPr>
          </a:p>
          <a:p>
            <a:pPr algn="r" rtl="1" fontAlgn="base">
              <a:lnSpc>
                <a:spcPct val="150000"/>
              </a:lnSpc>
              <a:spcBef>
                <a:spcPct val="0"/>
              </a:spcBef>
              <a:spcAft>
                <a:spcPct val="0"/>
              </a:spcAft>
              <a:defRPr/>
            </a:pPr>
            <a:r>
              <a:rPr lang="ar-EG" sz="2800" b="1" dirty="0">
                <a:solidFill>
                  <a:srgbClr val="0F6FC6"/>
                </a:solidFill>
                <a:latin typeface="Constantia"/>
                <a:ea typeface="Monotype Koufi" pitchFamily="2" charset="-78"/>
                <a:cs typeface="Monotype Koufi" pitchFamily="2" charset="-78"/>
              </a:rPr>
              <a:t>3-البولي </a:t>
            </a:r>
            <a:r>
              <a:rPr lang="ar-EG" sz="2800" b="1" dirty="0" err="1">
                <a:solidFill>
                  <a:srgbClr val="0F6FC6"/>
                </a:solidFill>
                <a:latin typeface="Constantia"/>
                <a:ea typeface="Monotype Koufi" pitchFamily="2" charset="-78"/>
                <a:cs typeface="Monotype Koufi" pitchFamily="2" charset="-78"/>
              </a:rPr>
              <a:t>ايثلين</a:t>
            </a:r>
            <a:r>
              <a:rPr lang="ar-EG" sz="2800" b="1" dirty="0">
                <a:solidFill>
                  <a:srgbClr val="0F6FC6"/>
                </a:solidFill>
                <a:latin typeface="Constantia"/>
                <a:ea typeface="Monotype Koufi" pitchFamily="2" charset="-78"/>
                <a:cs typeface="Monotype Koufi" pitchFamily="2" charset="-78"/>
              </a:rPr>
              <a:t> مرتفع الكثافة </a:t>
            </a:r>
            <a:r>
              <a:rPr lang="en-US" sz="2800" b="1" dirty="0">
                <a:solidFill>
                  <a:srgbClr val="0F6FC6"/>
                </a:solidFill>
                <a:latin typeface="Constantia"/>
                <a:ea typeface="Monotype Koufi" pitchFamily="2" charset="-78"/>
                <a:cs typeface="Monotype Koufi" pitchFamily="2" charset="-78"/>
              </a:rPr>
              <a:t>HDPE</a:t>
            </a:r>
            <a:endParaRPr lang="ar-EG" sz="2800" b="1" dirty="0">
              <a:solidFill>
                <a:srgbClr val="0F6FC6"/>
              </a:solidFill>
              <a:latin typeface="Constantia"/>
              <a:ea typeface="Monotype Koufi" pitchFamily="2" charset="-78"/>
              <a:cs typeface="Monotype Koufi" pitchFamily="2" charset="-78"/>
            </a:endParaRPr>
          </a:p>
          <a:p>
            <a:pPr algn="r" rtl="1" fontAlgn="base">
              <a:lnSpc>
                <a:spcPct val="150000"/>
              </a:lnSpc>
              <a:spcBef>
                <a:spcPct val="0"/>
              </a:spcBef>
              <a:spcAft>
                <a:spcPct val="0"/>
              </a:spcAft>
              <a:defRPr/>
            </a:pPr>
            <a:r>
              <a:rPr lang="ar-EG" sz="2800" b="1" dirty="0">
                <a:solidFill>
                  <a:srgbClr val="0F6FC6"/>
                </a:solidFill>
                <a:latin typeface="Constantia"/>
                <a:ea typeface="Monotype Koufi" pitchFamily="2" charset="-78"/>
                <a:cs typeface="Monotype Koufi" pitchFamily="2" charset="-78"/>
              </a:rPr>
              <a:t>4-البولي بروبلين</a:t>
            </a:r>
            <a:r>
              <a:rPr lang="en-US" sz="2800" b="1" dirty="0">
                <a:solidFill>
                  <a:srgbClr val="0F6FC6"/>
                </a:solidFill>
                <a:latin typeface="Constantia"/>
                <a:ea typeface="Monotype Koufi" pitchFamily="2" charset="-78"/>
                <a:cs typeface="Monotype Koufi" pitchFamily="2" charset="-78"/>
              </a:rPr>
              <a:t>PP</a:t>
            </a:r>
            <a:endParaRPr lang="ar-EG" sz="2800" b="1" dirty="0">
              <a:solidFill>
                <a:srgbClr val="0F6FC6"/>
              </a:solidFill>
              <a:latin typeface="Constantia"/>
              <a:ea typeface="Monotype Koufi" pitchFamily="2" charset="-78"/>
              <a:cs typeface="Monotype Koufi" pitchFamily="2" charset="-78"/>
            </a:endParaRPr>
          </a:p>
          <a:p>
            <a:pPr algn="r" rtl="1" fontAlgn="base">
              <a:lnSpc>
                <a:spcPct val="150000"/>
              </a:lnSpc>
              <a:spcBef>
                <a:spcPct val="0"/>
              </a:spcBef>
              <a:spcAft>
                <a:spcPct val="0"/>
              </a:spcAft>
              <a:defRPr/>
            </a:pPr>
            <a:r>
              <a:rPr lang="ar-EG" sz="2800" b="1" dirty="0">
                <a:solidFill>
                  <a:srgbClr val="0F6FC6"/>
                </a:solidFill>
                <a:latin typeface="Constantia"/>
                <a:ea typeface="Monotype Koufi" pitchFamily="2" charset="-78"/>
                <a:cs typeface="Monotype Koufi" pitchFamily="2" charset="-78"/>
              </a:rPr>
              <a:t>5-مطاط </a:t>
            </a:r>
            <a:r>
              <a:rPr lang="ar-EG" sz="2800" b="1" dirty="0" err="1">
                <a:solidFill>
                  <a:srgbClr val="0F6FC6"/>
                </a:solidFill>
                <a:latin typeface="Constantia"/>
                <a:ea typeface="Monotype Koufi" pitchFamily="2" charset="-78"/>
                <a:cs typeface="Monotype Koufi" pitchFamily="2" charset="-78"/>
              </a:rPr>
              <a:t>الاثلين</a:t>
            </a:r>
            <a:r>
              <a:rPr lang="ar-EG" sz="2800" b="1" dirty="0">
                <a:solidFill>
                  <a:srgbClr val="0F6FC6"/>
                </a:solidFill>
                <a:latin typeface="Constantia"/>
                <a:ea typeface="Monotype Koufi" pitchFamily="2" charset="-78"/>
                <a:cs typeface="Monotype Koufi" pitchFamily="2" charset="-78"/>
              </a:rPr>
              <a:t> </a:t>
            </a:r>
            <a:r>
              <a:rPr lang="ar-EG" sz="2800" b="1" dirty="0" err="1">
                <a:solidFill>
                  <a:srgbClr val="0F6FC6"/>
                </a:solidFill>
                <a:latin typeface="Constantia"/>
                <a:ea typeface="Monotype Koufi" pitchFamily="2" charset="-78"/>
                <a:cs typeface="Monotype Koufi" pitchFamily="2" charset="-78"/>
              </a:rPr>
              <a:t>البروبيلي</a:t>
            </a:r>
            <a:r>
              <a:rPr lang="en-US" sz="2800" b="1" dirty="0">
                <a:solidFill>
                  <a:srgbClr val="0F6FC6"/>
                </a:solidFill>
                <a:latin typeface="Constantia"/>
                <a:ea typeface="Monotype Koufi" pitchFamily="2" charset="-78"/>
                <a:cs typeface="Monotype Koufi" pitchFamily="2" charset="-78"/>
              </a:rPr>
              <a:t>EPR</a:t>
            </a:r>
            <a:endParaRPr lang="ar-EG" sz="2800" b="1" dirty="0">
              <a:solidFill>
                <a:srgbClr val="0F6FC6"/>
              </a:solidFill>
              <a:latin typeface="Constantia"/>
              <a:ea typeface="Monotype Koufi" pitchFamily="2" charset="-78"/>
              <a:cs typeface="Monotype Koufi" pitchFamily="2" charset="-78"/>
            </a:endParaRPr>
          </a:p>
        </p:txBody>
      </p:sp>
    </p:spTree>
    <p:custDataLst>
      <p:tags r:id="rId1"/>
    </p:custDataLst>
  </p:cSld>
  <p:clrMapOvr>
    <a:masterClrMapping/>
  </p:clrMapOvr>
  <p:transition spd="med">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A212972A-D346-4CC7-828F-E287C02E37E1}"/>
              </a:ext>
            </a:extLst>
          </p:cNvPr>
          <p:cNvSpPr txBox="1"/>
          <p:nvPr/>
        </p:nvSpPr>
        <p:spPr>
          <a:xfrm>
            <a:off x="1881188" y="714376"/>
            <a:ext cx="8501062" cy="5262563"/>
          </a:xfrm>
          <a:prstGeom prst="rect">
            <a:avLst/>
          </a:prstGeom>
          <a:ln w="28575"/>
        </p:spPr>
        <p:style>
          <a:lnRef idx="2">
            <a:schemeClr val="accent2"/>
          </a:lnRef>
          <a:fillRef idx="1">
            <a:schemeClr val="lt1"/>
          </a:fillRef>
          <a:effectRef idx="0">
            <a:schemeClr val="accent2"/>
          </a:effectRef>
          <a:fontRef idx="minor">
            <a:schemeClr val="dk1"/>
          </a:fontRef>
        </p:style>
        <p:txBody>
          <a:bodyPr rtlCol="1">
            <a:spAutoFit/>
          </a:bodyPr>
          <a:lstStyle/>
          <a:p>
            <a:pPr algn="r" rtl="1" fontAlgn="base">
              <a:lnSpc>
                <a:spcPct val="150000"/>
              </a:lnSpc>
              <a:spcBef>
                <a:spcPct val="0"/>
              </a:spcBef>
              <a:spcAft>
                <a:spcPct val="0"/>
              </a:spcAft>
              <a:defRPr/>
            </a:pPr>
            <a:r>
              <a:rPr lang="ar-EG" sz="2800" dirty="0" err="1">
                <a:solidFill>
                  <a:srgbClr val="00B050"/>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rPr>
              <a:t>اهم</a:t>
            </a:r>
            <a:r>
              <a:rPr lang="ar-EG" sz="2800" dirty="0">
                <a:solidFill>
                  <a:srgbClr val="00B050"/>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rPr>
              <a:t> </a:t>
            </a:r>
            <a:r>
              <a:rPr lang="ar-EG" sz="2800" dirty="0" err="1">
                <a:solidFill>
                  <a:srgbClr val="00B050"/>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rPr>
              <a:t>الجوامد</a:t>
            </a:r>
            <a:r>
              <a:rPr lang="ar-EG" sz="2800" dirty="0">
                <a:solidFill>
                  <a:srgbClr val="00B050"/>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rPr>
              <a:t> الحرارية المستخدمة في تصنيع الكابلات</a:t>
            </a:r>
          </a:p>
          <a:p>
            <a:pPr algn="r" rtl="1" fontAlgn="base">
              <a:lnSpc>
                <a:spcPct val="150000"/>
              </a:lnSpc>
              <a:spcBef>
                <a:spcPct val="0"/>
              </a:spcBef>
              <a:spcAft>
                <a:spcPct val="0"/>
              </a:spcAft>
              <a:defRPr/>
            </a:pPr>
            <a:r>
              <a:rPr lang="ar-EG" sz="2800" dirty="0">
                <a:solidFill>
                  <a:srgbClr val="0B5395"/>
                </a:solidFill>
                <a:latin typeface="Monotype Koufi" pitchFamily="2" charset="-78"/>
                <a:ea typeface="Monotype Koufi" pitchFamily="2" charset="-78"/>
                <a:cs typeface="Monotype Koufi" pitchFamily="2" charset="-78"/>
              </a:rPr>
              <a:t>1-المطاط </a:t>
            </a:r>
            <a:r>
              <a:rPr lang="ar-EG" sz="2800" dirty="0" err="1">
                <a:solidFill>
                  <a:srgbClr val="0B5395"/>
                </a:solidFill>
                <a:latin typeface="Monotype Koufi" pitchFamily="2" charset="-78"/>
                <a:ea typeface="Monotype Koufi" pitchFamily="2" charset="-78"/>
                <a:cs typeface="Monotype Koufi" pitchFamily="2" charset="-78"/>
              </a:rPr>
              <a:t>السيلكوني</a:t>
            </a:r>
            <a:r>
              <a:rPr lang="en-US" sz="2800" b="1" dirty="0">
                <a:solidFill>
                  <a:srgbClr val="0B5395"/>
                </a:solidFill>
                <a:latin typeface="Arial" pitchFamily="34" charset="0"/>
                <a:ea typeface="Monotype Koufi" pitchFamily="2" charset="-78"/>
                <a:cs typeface="Monotype Koufi" pitchFamily="2" charset="-78"/>
              </a:rPr>
              <a:t>SR </a:t>
            </a:r>
            <a:endParaRPr lang="ar-EG" sz="2800" b="1" dirty="0">
              <a:solidFill>
                <a:srgbClr val="0B5395"/>
              </a:solidFill>
              <a:latin typeface="Monotype Koufi" pitchFamily="2" charset="-78"/>
              <a:ea typeface="Monotype Koufi" pitchFamily="2" charset="-78"/>
              <a:cs typeface="Monotype Koufi" pitchFamily="2" charset="-78"/>
            </a:endParaRPr>
          </a:p>
          <a:p>
            <a:pPr algn="r" rtl="1" fontAlgn="base">
              <a:lnSpc>
                <a:spcPct val="150000"/>
              </a:lnSpc>
              <a:spcBef>
                <a:spcPct val="0"/>
              </a:spcBef>
              <a:spcAft>
                <a:spcPct val="0"/>
              </a:spcAft>
              <a:defRPr/>
            </a:pPr>
            <a:r>
              <a:rPr lang="ar-EG" sz="2800" dirty="0">
                <a:solidFill>
                  <a:srgbClr val="0B5395"/>
                </a:solidFill>
                <a:latin typeface="Monotype Koufi" pitchFamily="2" charset="-78"/>
                <a:ea typeface="Monotype Koufi" pitchFamily="2" charset="-78"/>
                <a:cs typeface="Monotype Koufi" pitchFamily="2" charset="-78"/>
              </a:rPr>
              <a:t>2-مطاط </a:t>
            </a:r>
            <a:r>
              <a:rPr lang="ar-EG" sz="2800" dirty="0" err="1">
                <a:solidFill>
                  <a:srgbClr val="0B5395"/>
                </a:solidFill>
                <a:latin typeface="Monotype Koufi" pitchFamily="2" charset="-78"/>
                <a:ea typeface="Monotype Koufi" pitchFamily="2" charset="-78"/>
                <a:cs typeface="Monotype Koufi" pitchFamily="2" charset="-78"/>
              </a:rPr>
              <a:t>الايثلين</a:t>
            </a:r>
            <a:r>
              <a:rPr lang="ar-EG" sz="2800" dirty="0">
                <a:solidFill>
                  <a:srgbClr val="0B5395"/>
                </a:solidFill>
                <a:latin typeface="Monotype Koufi" pitchFamily="2" charset="-78"/>
                <a:ea typeface="Monotype Koufi" pitchFamily="2" charset="-78"/>
                <a:cs typeface="Monotype Koufi" pitchFamily="2" charset="-78"/>
              </a:rPr>
              <a:t> بروبلين الناشف</a:t>
            </a:r>
            <a:r>
              <a:rPr lang="en-US" sz="2800" b="1" dirty="0">
                <a:solidFill>
                  <a:srgbClr val="0B5395"/>
                </a:solidFill>
                <a:latin typeface="Arial" pitchFamily="34" charset="0"/>
                <a:ea typeface="Monotype Koufi" pitchFamily="2" charset="-78"/>
                <a:cs typeface="Monotype Koufi" pitchFamily="2" charset="-78"/>
              </a:rPr>
              <a:t>HEPR</a:t>
            </a:r>
            <a:r>
              <a:rPr lang="ar-EG" sz="2800" b="1" dirty="0">
                <a:solidFill>
                  <a:srgbClr val="0B5395"/>
                </a:solidFill>
                <a:latin typeface="Monotype Koufi" pitchFamily="2" charset="-78"/>
                <a:ea typeface="Monotype Koufi" pitchFamily="2" charset="-78"/>
                <a:cs typeface="Monotype Koufi" pitchFamily="2" charset="-78"/>
              </a:rPr>
              <a:t> </a:t>
            </a:r>
          </a:p>
          <a:p>
            <a:pPr algn="r" rtl="1" fontAlgn="base">
              <a:lnSpc>
                <a:spcPct val="150000"/>
              </a:lnSpc>
              <a:spcBef>
                <a:spcPct val="0"/>
              </a:spcBef>
              <a:spcAft>
                <a:spcPct val="0"/>
              </a:spcAft>
              <a:defRPr/>
            </a:pPr>
            <a:r>
              <a:rPr lang="ar-EG" sz="2800" dirty="0">
                <a:solidFill>
                  <a:srgbClr val="0B5395"/>
                </a:solidFill>
                <a:latin typeface="Monotype Koufi" pitchFamily="2" charset="-78"/>
                <a:ea typeface="Monotype Koufi" pitchFamily="2" charset="-78"/>
                <a:cs typeface="Monotype Koufi" pitchFamily="2" charset="-78"/>
              </a:rPr>
              <a:t>3-البولي </a:t>
            </a:r>
            <a:r>
              <a:rPr lang="ar-EG" sz="2800" dirty="0" err="1">
                <a:solidFill>
                  <a:srgbClr val="0B5395"/>
                </a:solidFill>
                <a:latin typeface="Monotype Koufi" pitchFamily="2" charset="-78"/>
                <a:ea typeface="Monotype Koufi" pitchFamily="2" charset="-78"/>
                <a:cs typeface="Monotype Koufi" pitchFamily="2" charset="-78"/>
              </a:rPr>
              <a:t>ايثلين</a:t>
            </a:r>
            <a:r>
              <a:rPr lang="ar-EG" sz="2800" dirty="0">
                <a:solidFill>
                  <a:srgbClr val="0B5395"/>
                </a:solidFill>
                <a:latin typeface="Monotype Koufi" pitchFamily="2" charset="-78"/>
                <a:ea typeface="Monotype Koufi" pitchFamily="2" charset="-78"/>
                <a:cs typeface="Monotype Koufi" pitchFamily="2" charset="-78"/>
              </a:rPr>
              <a:t> مرتفع الكثافة</a:t>
            </a:r>
            <a:r>
              <a:rPr lang="en-US" sz="2800" b="1" dirty="0">
                <a:solidFill>
                  <a:srgbClr val="0B5395"/>
                </a:solidFill>
                <a:latin typeface="Arial" pitchFamily="34" charset="0"/>
                <a:ea typeface="Monotype Koufi" pitchFamily="2" charset="-78"/>
                <a:cs typeface="Monotype Koufi" pitchFamily="2" charset="-78"/>
              </a:rPr>
              <a:t>HDPE</a:t>
            </a:r>
            <a:endParaRPr lang="ar-EG" sz="2800" b="1" dirty="0">
              <a:solidFill>
                <a:srgbClr val="0B5395"/>
              </a:solidFill>
              <a:latin typeface="Monotype Koufi" pitchFamily="2" charset="-78"/>
              <a:ea typeface="Monotype Koufi" pitchFamily="2" charset="-78"/>
              <a:cs typeface="Monotype Koufi" pitchFamily="2" charset="-78"/>
            </a:endParaRPr>
          </a:p>
          <a:p>
            <a:pPr algn="r" rtl="1" fontAlgn="base">
              <a:lnSpc>
                <a:spcPct val="150000"/>
              </a:lnSpc>
              <a:spcBef>
                <a:spcPct val="0"/>
              </a:spcBef>
              <a:spcAft>
                <a:spcPct val="0"/>
              </a:spcAft>
              <a:defRPr/>
            </a:pPr>
            <a:r>
              <a:rPr lang="ar-EG" sz="2800" dirty="0">
                <a:solidFill>
                  <a:srgbClr val="FF0000"/>
                </a:solidFill>
                <a:latin typeface="Monotype Koufi" pitchFamily="2" charset="-78"/>
                <a:ea typeface="Monotype Koufi" pitchFamily="2" charset="-78"/>
                <a:cs typeface="Monotype Koufi" pitchFamily="2" charset="-78"/>
              </a:rPr>
              <a:t>4-البولي ايثلين التشابكي</a:t>
            </a:r>
            <a:r>
              <a:rPr lang="en-US" sz="2800" b="1" dirty="0">
                <a:solidFill>
                  <a:srgbClr val="FF0000"/>
                </a:solidFill>
                <a:latin typeface="Arial" pitchFamily="34" charset="0"/>
                <a:ea typeface="Monotype Koufi" pitchFamily="2" charset="-78"/>
                <a:cs typeface="Monotype Koufi" pitchFamily="2" charset="-78"/>
              </a:rPr>
              <a:t>XLPE</a:t>
            </a:r>
            <a:endParaRPr lang="ar-EG" sz="2800" b="1" dirty="0">
              <a:solidFill>
                <a:srgbClr val="FF0000"/>
              </a:solidFill>
              <a:latin typeface="Monotype Koufi" pitchFamily="2" charset="-78"/>
              <a:ea typeface="Monotype Koufi" pitchFamily="2" charset="-78"/>
              <a:cs typeface="Monotype Koufi" pitchFamily="2" charset="-78"/>
            </a:endParaRPr>
          </a:p>
          <a:p>
            <a:pPr algn="r" rtl="1" fontAlgn="base">
              <a:lnSpc>
                <a:spcPct val="150000"/>
              </a:lnSpc>
              <a:spcBef>
                <a:spcPct val="0"/>
              </a:spcBef>
              <a:spcAft>
                <a:spcPct val="0"/>
              </a:spcAft>
              <a:defRPr/>
            </a:pPr>
            <a:endParaRPr lang="en-US" sz="2800" u="sng" dirty="0">
              <a:solidFill>
                <a:srgbClr val="0B5395"/>
              </a:solidFill>
              <a:latin typeface="Arial" pitchFamily="34" charset="0"/>
              <a:ea typeface="Monotype Koufi" pitchFamily="2" charset="-78"/>
              <a:cs typeface="Monotype Koufi" pitchFamily="2" charset="-78"/>
            </a:endParaRPr>
          </a:p>
          <a:p>
            <a:pPr algn="ctr" rtl="1" fontAlgn="base">
              <a:lnSpc>
                <a:spcPct val="150000"/>
              </a:lnSpc>
              <a:spcBef>
                <a:spcPct val="0"/>
              </a:spcBef>
              <a:spcAft>
                <a:spcPct val="0"/>
              </a:spcAft>
              <a:defRPr/>
            </a:pPr>
            <a:r>
              <a:rPr lang="ar-EG" sz="2800" dirty="0">
                <a:solidFill>
                  <a:srgbClr val="FF0000"/>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rPr>
              <a:t>الخواص الكهربية </a:t>
            </a:r>
            <a:r>
              <a:rPr lang="ar-EG" sz="2800" dirty="0" err="1">
                <a:solidFill>
                  <a:srgbClr val="FF0000"/>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rPr>
              <a:t>للبولميرات</a:t>
            </a:r>
            <a:endParaRPr lang="ar-EG" sz="2800" u="sng" dirty="0">
              <a:solidFill>
                <a:srgbClr val="FF0000"/>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endParaRPr>
          </a:p>
          <a:p>
            <a:pPr algn="r" rtl="1" fontAlgn="base">
              <a:lnSpc>
                <a:spcPct val="150000"/>
              </a:lnSpc>
              <a:spcBef>
                <a:spcPct val="0"/>
              </a:spcBef>
              <a:spcAft>
                <a:spcPct val="0"/>
              </a:spcAft>
              <a:defRPr/>
            </a:pPr>
            <a:endParaRPr lang="ar-SA" sz="2800" dirty="0">
              <a:solidFill>
                <a:prstClr val="black"/>
              </a:solidFill>
              <a:latin typeface="Monotype Koufi" pitchFamily="2" charset="-78"/>
              <a:ea typeface="Monotype Koufi" pitchFamily="2" charset="-78"/>
              <a:cs typeface="Monotype Koufi" pitchFamily="2" charset="-78"/>
            </a:endParaRPr>
          </a:p>
        </p:txBody>
      </p:sp>
      <p:pic>
        <p:nvPicPr>
          <p:cNvPr id="3" name="Audio 2">
            <a:hlinkClick r:id="" action="ppaction://media"/>
            <a:extLst>
              <a:ext uri="{FF2B5EF4-FFF2-40B4-BE49-F238E27FC236}">
                <a16:creationId xmlns:a16="http://schemas.microsoft.com/office/drawing/2014/main" id="{52067F7D-5387-4714-84FB-E874021CBA6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42500" y="60325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spd="med">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عنوان 1">
            <a:extLst>
              <a:ext uri="{FF2B5EF4-FFF2-40B4-BE49-F238E27FC236}">
                <a16:creationId xmlns:a16="http://schemas.microsoft.com/office/drawing/2014/main" id="{8FC2AF39-51A8-44DD-B3D6-4BFA72C5996E}"/>
              </a:ext>
            </a:extLst>
          </p:cNvPr>
          <p:cNvSpPr>
            <a:spLocks noGrp="1"/>
          </p:cNvSpPr>
          <p:nvPr>
            <p:ph type="title"/>
          </p:nvPr>
        </p:nvSpPr>
        <p:spPr/>
        <p:txBody>
          <a:bodyPr/>
          <a:lstStyle/>
          <a:p>
            <a:pPr algn="ctr"/>
            <a:endParaRPr lang="ar-SA" altLang="en-US"/>
          </a:p>
        </p:txBody>
      </p:sp>
      <p:pic>
        <p:nvPicPr>
          <p:cNvPr id="32771" name="Picture 2">
            <a:extLst>
              <a:ext uri="{FF2B5EF4-FFF2-40B4-BE49-F238E27FC236}">
                <a16:creationId xmlns:a16="http://schemas.microsoft.com/office/drawing/2014/main" id="{7C8DF217-5C07-48E6-9C7D-A317B74C314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774826" y="620714"/>
            <a:ext cx="8569325" cy="6237287"/>
          </a:xfrm>
          <a:noFill/>
        </p:spPr>
      </p:pic>
      <p:pic>
        <p:nvPicPr>
          <p:cNvPr id="2" name="Audio 1">
            <a:hlinkClick r:id="" action="ppaction://media"/>
            <a:extLst>
              <a:ext uri="{FF2B5EF4-FFF2-40B4-BE49-F238E27FC236}">
                <a16:creationId xmlns:a16="http://schemas.microsoft.com/office/drawing/2014/main" id="{389808FF-816E-43D8-A8FB-F672042D36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42500" y="60325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omb/>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880D1AAD-1A72-4C63-B755-9567A85A4C61}"/>
              </a:ext>
            </a:extLst>
          </p:cNvPr>
          <p:cNvSpPr txBox="1"/>
          <p:nvPr/>
        </p:nvSpPr>
        <p:spPr>
          <a:xfrm>
            <a:off x="689317" y="714376"/>
            <a:ext cx="9692933" cy="4993675"/>
          </a:xfrm>
          <a:prstGeom prst="rect">
            <a:avLst/>
          </a:prstGeom>
          <a:ln w="28575"/>
        </p:spPr>
        <p:style>
          <a:lnRef idx="2">
            <a:schemeClr val="accent2"/>
          </a:lnRef>
          <a:fillRef idx="1">
            <a:schemeClr val="lt1"/>
          </a:fillRef>
          <a:effectRef idx="0">
            <a:schemeClr val="accent2"/>
          </a:effectRef>
          <a:fontRef idx="minor">
            <a:schemeClr val="dk1"/>
          </a:fontRef>
        </p:style>
        <p:txBody>
          <a:bodyPr wrap="square" rtlCol="1">
            <a:spAutoFit/>
          </a:bodyPr>
          <a:lstStyle/>
          <a:p>
            <a:pPr algn="r" rtl="1" fontAlgn="base">
              <a:spcBef>
                <a:spcPct val="0"/>
              </a:spcBef>
              <a:spcAft>
                <a:spcPct val="0"/>
              </a:spcAft>
              <a:buClr>
                <a:srgbClr val="FF0000"/>
              </a:buClr>
              <a:defRPr/>
            </a:pPr>
            <a:r>
              <a:rPr lang="ar-EG" sz="2800" b="1" dirty="0">
                <a:solidFill>
                  <a:srgbClr val="FF0000"/>
                </a:solidFill>
                <a:effectLst>
                  <a:outerShdw blurRad="38100" dist="38100" dir="2700000" algn="tl">
                    <a:srgbClr val="C0C0C0"/>
                  </a:outerShdw>
                </a:effectLst>
                <a:latin typeface="Constantia"/>
                <a:ea typeface="Arial Unicode MS" pitchFamily="34" charset="-128"/>
                <a:cs typeface="Arial Unicode MS" pitchFamily="34" charset="-128"/>
              </a:rPr>
              <a:t>1-البولي فينيل </a:t>
            </a:r>
            <a:r>
              <a:rPr lang="ar-EG" sz="2800" b="1" dirty="0" err="1">
                <a:solidFill>
                  <a:srgbClr val="FF0000"/>
                </a:solidFill>
                <a:effectLst>
                  <a:outerShdw blurRad="38100" dist="38100" dir="2700000" algn="tl">
                    <a:srgbClr val="C0C0C0"/>
                  </a:outerShdw>
                </a:effectLst>
                <a:latin typeface="Constantia"/>
                <a:ea typeface="Arial Unicode MS" pitchFamily="34" charset="-128"/>
                <a:cs typeface="Arial Unicode MS" pitchFamily="34" charset="-128"/>
              </a:rPr>
              <a:t>كلورايد</a:t>
            </a:r>
            <a:r>
              <a:rPr lang="ar-EG" sz="2800" b="1" dirty="0">
                <a:solidFill>
                  <a:srgbClr val="FF0000"/>
                </a:solidFill>
                <a:effectLst>
                  <a:outerShdw blurRad="38100" dist="38100" dir="2700000" algn="tl">
                    <a:srgbClr val="C0C0C0"/>
                  </a:outerShdw>
                </a:effectLst>
                <a:latin typeface="Constantia"/>
                <a:ea typeface="Arial Unicode MS" pitchFamily="34" charset="-128"/>
                <a:cs typeface="Arial Unicode MS" pitchFamily="34" charset="-128"/>
              </a:rPr>
              <a:t> </a:t>
            </a:r>
            <a:r>
              <a:rPr lang="en-US" sz="2800" b="1" dirty="0">
                <a:solidFill>
                  <a:srgbClr val="FF0000"/>
                </a:solidFill>
                <a:effectLst>
                  <a:outerShdw blurRad="38100" dist="38100" dir="2700000" algn="tl">
                    <a:srgbClr val="C0C0C0"/>
                  </a:outerShdw>
                </a:effectLst>
                <a:latin typeface="Constantia"/>
                <a:ea typeface="Arial Unicode MS" pitchFamily="34" charset="-128"/>
                <a:cs typeface="Arial Unicode MS" pitchFamily="34" charset="-128"/>
              </a:rPr>
              <a:t>PVC</a:t>
            </a:r>
            <a:endParaRPr lang="ar-EG" sz="2800" b="1" dirty="0">
              <a:solidFill>
                <a:srgbClr val="FF0000"/>
              </a:solidFill>
              <a:effectLst>
                <a:outerShdw blurRad="38100" dist="38100" dir="2700000" algn="tl">
                  <a:srgbClr val="C0C0C0"/>
                </a:outerShdw>
              </a:effectLst>
              <a:latin typeface="Constantia"/>
              <a:ea typeface="Arial Unicode MS" pitchFamily="34" charset="-128"/>
              <a:cs typeface="Arial Unicode MS" pitchFamily="34" charset="-128"/>
            </a:endParaRPr>
          </a:p>
          <a:p>
            <a:pPr algn="r" rtl="1" fontAlgn="base">
              <a:lnSpc>
                <a:spcPct val="150000"/>
              </a:lnSpc>
              <a:spcBef>
                <a:spcPct val="0"/>
              </a:spcBef>
              <a:spcAft>
                <a:spcPct val="0"/>
              </a:spcAft>
              <a:buClr>
                <a:srgbClr val="FF0000"/>
              </a:buClr>
              <a:buFont typeface="Wingdings" pitchFamily="2" charset="2"/>
              <a:buChar char="q"/>
              <a:defRPr/>
            </a:pPr>
            <a:r>
              <a:rPr lang="ar-EG" sz="2800" b="1" dirty="0">
                <a:solidFill>
                  <a:srgbClr val="0F6FC6"/>
                </a:solidFill>
                <a:effectLst>
                  <a:outerShdw blurRad="38100" dist="38100" dir="2700000" algn="tl">
                    <a:srgbClr val="C0C0C0"/>
                  </a:outerShdw>
                </a:effectLst>
                <a:latin typeface="Monotype Koufi" pitchFamily="2" charset="-78"/>
                <a:ea typeface="Monotype Koufi" pitchFamily="2" charset="-78"/>
                <a:cs typeface="Monotype Koufi" pitchFamily="2" charset="-78"/>
              </a:rPr>
              <a:t>يمتاز </a:t>
            </a:r>
            <a:r>
              <a:rPr lang="ar-EG" sz="2800" b="1" dirty="0" err="1">
                <a:solidFill>
                  <a:srgbClr val="0F6FC6"/>
                </a:solidFill>
                <a:effectLst>
                  <a:outerShdw blurRad="38100" dist="38100" dir="2700000" algn="tl">
                    <a:srgbClr val="C0C0C0"/>
                  </a:outerShdw>
                </a:effectLst>
                <a:latin typeface="Monotype Koufi" pitchFamily="2" charset="-78"/>
                <a:ea typeface="Monotype Koufi" pitchFamily="2" charset="-78"/>
                <a:cs typeface="Monotype Koufi" pitchFamily="2" charset="-78"/>
              </a:rPr>
              <a:t>ال</a:t>
            </a:r>
            <a:r>
              <a:rPr lang="ar-EG" sz="2800" b="1" dirty="0">
                <a:solidFill>
                  <a:srgbClr val="0F6FC6"/>
                </a:solidFill>
                <a:effectLst>
                  <a:outerShdw blurRad="38100" dist="38100" dir="2700000" algn="tl">
                    <a:srgbClr val="C0C0C0"/>
                  </a:outerShdw>
                </a:effectLst>
                <a:latin typeface="Monotype Koufi" pitchFamily="2" charset="-78"/>
                <a:ea typeface="Monotype Koufi" pitchFamily="2" charset="-78"/>
                <a:cs typeface="Monotype Koufi" pitchFamily="2" charset="-78"/>
              </a:rPr>
              <a:t> </a:t>
            </a:r>
            <a:r>
              <a:rPr lang="en-US" sz="2800" b="1" dirty="0">
                <a:solidFill>
                  <a:srgbClr val="0F6FC6"/>
                </a:solidFill>
                <a:effectLst>
                  <a:outerShdw blurRad="38100" dist="38100" dir="2700000" algn="tl">
                    <a:srgbClr val="C0C0C0"/>
                  </a:outerShdw>
                </a:effectLst>
                <a:latin typeface="Constantia"/>
                <a:ea typeface="Monotype Koufi" pitchFamily="2" charset="-78"/>
                <a:cs typeface="Monotype Koufi" pitchFamily="2" charset="-78"/>
              </a:rPr>
              <a:t> PVC  </a:t>
            </a:r>
            <a:r>
              <a:rPr lang="ar-EG" sz="2800" b="1" dirty="0">
                <a:solidFill>
                  <a:srgbClr val="0F6FC6"/>
                </a:solidFill>
                <a:effectLst>
                  <a:outerShdw blurRad="38100" dist="38100" dir="2700000" algn="tl">
                    <a:srgbClr val="C0C0C0"/>
                  </a:outerShdw>
                </a:effectLst>
                <a:latin typeface="Monotype Koufi" pitchFamily="2" charset="-78"/>
                <a:ea typeface="Monotype Koufi" pitchFamily="2" charset="-78"/>
                <a:cs typeface="Monotype Koufi" pitchFamily="2" charset="-78"/>
              </a:rPr>
              <a:t>بخواص كهربية ممتازة عند الجهود المنخفضة ودرجات الحرارة منخفضة  </a:t>
            </a:r>
          </a:p>
          <a:p>
            <a:pPr algn="r" rtl="1" fontAlgn="base">
              <a:lnSpc>
                <a:spcPct val="150000"/>
              </a:lnSpc>
              <a:spcBef>
                <a:spcPct val="0"/>
              </a:spcBef>
              <a:spcAft>
                <a:spcPct val="0"/>
              </a:spcAft>
              <a:buClr>
                <a:srgbClr val="FF0000"/>
              </a:buClr>
              <a:buFont typeface="Wingdings" pitchFamily="2" charset="2"/>
              <a:buChar char="q"/>
              <a:defRPr/>
            </a:pPr>
            <a:r>
              <a:rPr lang="ar-EG" sz="2800" b="1" dirty="0">
                <a:solidFill>
                  <a:srgbClr val="0F6FC6"/>
                </a:solidFill>
                <a:effectLst>
                  <a:outerShdw blurRad="38100" dist="38100" dir="2700000" algn="tl">
                    <a:srgbClr val="C0C0C0"/>
                  </a:outerShdw>
                </a:effectLst>
                <a:latin typeface="Monotype Koufi" pitchFamily="2" charset="-78"/>
                <a:ea typeface="Monotype Koufi" pitchFamily="2" charset="-78"/>
                <a:cs typeface="Monotype Koufi" pitchFamily="2" charset="-78"/>
              </a:rPr>
              <a:t>يستخدم كعازل في كابلات الجهود المنخفضة </a:t>
            </a:r>
            <a:r>
              <a:rPr lang="ar-EG" sz="2800" b="1" dirty="0" err="1">
                <a:solidFill>
                  <a:srgbClr val="0F6FC6"/>
                </a:solidFill>
                <a:effectLst>
                  <a:outerShdw blurRad="38100" dist="38100" dir="2700000" algn="tl">
                    <a:srgbClr val="C0C0C0"/>
                  </a:outerShdw>
                </a:effectLst>
                <a:latin typeface="Monotype Koufi" pitchFamily="2" charset="-78"/>
                <a:ea typeface="Monotype Koufi" pitchFamily="2" charset="-78"/>
                <a:cs typeface="Monotype Koufi" pitchFamily="2" charset="-78"/>
              </a:rPr>
              <a:t>حتي</a:t>
            </a:r>
            <a:r>
              <a:rPr lang="ar-EG" sz="2800" b="1" dirty="0">
                <a:solidFill>
                  <a:srgbClr val="0F6FC6"/>
                </a:solidFill>
                <a:effectLst>
                  <a:outerShdw blurRad="38100" dist="38100" dir="2700000" algn="tl">
                    <a:srgbClr val="C0C0C0"/>
                  </a:outerShdw>
                </a:effectLst>
                <a:latin typeface="Monotype Koufi" pitchFamily="2" charset="-78"/>
                <a:ea typeface="Monotype Koufi" pitchFamily="2" charset="-78"/>
                <a:cs typeface="Monotype Koufi" pitchFamily="2" charset="-78"/>
              </a:rPr>
              <a:t> جهد 3.3 كيلو فولت </a:t>
            </a:r>
          </a:p>
          <a:p>
            <a:pPr algn="r" rtl="1" fontAlgn="base">
              <a:lnSpc>
                <a:spcPct val="150000"/>
              </a:lnSpc>
              <a:spcBef>
                <a:spcPct val="0"/>
              </a:spcBef>
              <a:spcAft>
                <a:spcPct val="0"/>
              </a:spcAft>
              <a:buClr>
                <a:srgbClr val="FF0000"/>
              </a:buClr>
              <a:buFont typeface="Wingdings" pitchFamily="2" charset="2"/>
              <a:buChar char="q"/>
              <a:defRPr/>
            </a:pPr>
            <a:r>
              <a:rPr lang="ar-EG" sz="2800" b="1" dirty="0">
                <a:solidFill>
                  <a:srgbClr val="0F6FC6"/>
                </a:solidFill>
                <a:effectLst>
                  <a:outerShdw blurRad="38100" dist="38100" dir="2700000" algn="tl">
                    <a:srgbClr val="C0C0C0"/>
                  </a:outerShdw>
                </a:effectLst>
                <a:latin typeface="Monotype Koufi" pitchFamily="2" charset="-78"/>
                <a:ea typeface="Monotype Koufi" pitchFamily="2" charset="-78"/>
                <a:cs typeface="Monotype Koufi" pitchFamily="2" charset="-78"/>
              </a:rPr>
              <a:t>مقاوميه </a:t>
            </a:r>
            <a:r>
              <a:rPr lang="ar-EG" sz="2800" b="1" dirty="0" err="1">
                <a:solidFill>
                  <a:srgbClr val="0F6FC6"/>
                </a:solidFill>
                <a:effectLst>
                  <a:outerShdw blurRad="38100" dist="38100" dir="2700000" algn="tl">
                    <a:srgbClr val="C0C0C0"/>
                  </a:outerShdw>
                </a:effectLst>
                <a:latin typeface="Monotype Koufi" pitchFamily="2" charset="-78"/>
                <a:ea typeface="Monotype Koufi" pitchFamily="2" charset="-78"/>
                <a:cs typeface="Monotype Koufi" pitchFamily="2" charset="-78"/>
              </a:rPr>
              <a:t>ال</a:t>
            </a:r>
            <a:r>
              <a:rPr lang="ar-EG" sz="2800" b="1" dirty="0">
                <a:solidFill>
                  <a:srgbClr val="0F6FC6"/>
                </a:solidFill>
                <a:effectLst>
                  <a:outerShdw blurRad="38100" dist="38100" dir="2700000" algn="tl">
                    <a:srgbClr val="C0C0C0"/>
                  </a:outerShdw>
                </a:effectLst>
                <a:latin typeface="Monotype Koufi" pitchFamily="2" charset="-78"/>
                <a:ea typeface="Monotype Koufi" pitchFamily="2" charset="-78"/>
                <a:cs typeface="Monotype Koufi" pitchFamily="2" charset="-78"/>
              </a:rPr>
              <a:t> </a:t>
            </a:r>
            <a:r>
              <a:rPr lang="en-US" sz="2800" b="1" dirty="0">
                <a:solidFill>
                  <a:srgbClr val="0F6FC6"/>
                </a:solidFill>
                <a:effectLst>
                  <a:outerShdw blurRad="38100" dist="38100" dir="2700000" algn="tl">
                    <a:srgbClr val="C0C0C0"/>
                  </a:outerShdw>
                </a:effectLst>
                <a:latin typeface="Constantia"/>
                <a:ea typeface="Monotype Koufi" pitchFamily="2" charset="-78"/>
                <a:cs typeface="Monotype Koufi" pitchFamily="2" charset="-78"/>
              </a:rPr>
              <a:t>PVC </a:t>
            </a:r>
            <a:r>
              <a:rPr lang="ar-EG" sz="2800" b="1" dirty="0">
                <a:solidFill>
                  <a:srgbClr val="0F6FC6"/>
                </a:solidFill>
                <a:effectLst>
                  <a:outerShdw blurRad="38100" dist="38100" dir="2700000" algn="tl">
                    <a:srgbClr val="C0C0C0"/>
                  </a:outerShdw>
                </a:effectLst>
                <a:latin typeface="Monotype Koufi" pitchFamily="2" charset="-78"/>
                <a:ea typeface="Monotype Koufi" pitchFamily="2" charset="-78"/>
                <a:cs typeface="Monotype Koufi" pitchFamily="2" charset="-78"/>
              </a:rPr>
              <a:t> تتغير تغير كبير مع تغير درجة الحرارة مما يجعله غير مناسب عند درجات الحرارة العالية</a:t>
            </a:r>
          </a:p>
          <a:p>
            <a:pPr algn="r" rtl="1" fontAlgn="base">
              <a:lnSpc>
                <a:spcPct val="150000"/>
              </a:lnSpc>
              <a:spcBef>
                <a:spcPct val="0"/>
              </a:spcBef>
              <a:spcAft>
                <a:spcPct val="0"/>
              </a:spcAft>
              <a:buClr>
                <a:srgbClr val="FF0000"/>
              </a:buClr>
              <a:buFont typeface="Wingdings" pitchFamily="2" charset="2"/>
              <a:buChar char="q"/>
              <a:defRPr/>
            </a:pPr>
            <a:r>
              <a:rPr lang="ar-EG" sz="2800" b="1" dirty="0">
                <a:solidFill>
                  <a:srgbClr val="0F6FC6"/>
                </a:solidFill>
                <a:effectLst>
                  <a:outerShdw blurRad="38100" dist="38100" dir="2700000" algn="tl">
                    <a:srgbClr val="C0C0C0"/>
                  </a:outerShdw>
                </a:effectLst>
                <a:latin typeface="Monotype Koufi" pitchFamily="2" charset="-78"/>
                <a:ea typeface="Monotype Koufi" pitchFamily="2" charset="-78"/>
                <a:cs typeface="Monotype Koufi" pitchFamily="2" charset="-78"/>
              </a:rPr>
              <a:t> مقاوميه العازل  </a:t>
            </a:r>
            <a:r>
              <a:rPr lang="en-US" sz="2800" b="1" dirty="0">
                <a:solidFill>
                  <a:srgbClr val="0F6FC6"/>
                </a:solidFill>
                <a:effectLst>
                  <a:outerShdw blurRad="38100" dist="38100" dir="2700000" algn="tl">
                    <a:srgbClr val="C0C0C0"/>
                  </a:outerShdw>
                </a:effectLst>
                <a:latin typeface="Constantia"/>
                <a:ea typeface="Monotype Koufi" pitchFamily="2" charset="-78"/>
                <a:cs typeface="Monotype Koufi" pitchFamily="2" charset="-78"/>
              </a:rPr>
              <a:t>PVC</a:t>
            </a:r>
            <a:r>
              <a:rPr lang="ar-EG" sz="2800" b="1" dirty="0">
                <a:solidFill>
                  <a:srgbClr val="0F6FC6"/>
                </a:solidFill>
                <a:effectLst>
                  <a:outerShdw blurRad="38100" dist="38100" dir="2700000" algn="tl">
                    <a:srgbClr val="C0C0C0"/>
                  </a:outerShdw>
                </a:effectLst>
                <a:latin typeface="Monotype Koufi" pitchFamily="2" charset="-78"/>
                <a:ea typeface="Monotype Koufi" pitchFamily="2" charset="-78"/>
                <a:cs typeface="Monotype Koufi" pitchFamily="2" charset="-78"/>
              </a:rPr>
              <a:t> تقل عند درجة حرارة 70 </a:t>
            </a:r>
            <a:r>
              <a:rPr lang="ar-EG" sz="2800" b="1" dirty="0" err="1">
                <a:solidFill>
                  <a:srgbClr val="0F6FC6"/>
                </a:solidFill>
                <a:effectLst>
                  <a:outerShdw blurRad="38100" dist="38100" dir="2700000" algn="tl">
                    <a:srgbClr val="C0C0C0"/>
                  </a:outerShdw>
                </a:effectLst>
                <a:latin typeface="Monotype Koufi" pitchFamily="2" charset="-78"/>
                <a:ea typeface="Monotype Koufi" pitchFamily="2" charset="-78"/>
                <a:cs typeface="Monotype Koufi" pitchFamily="2" charset="-78"/>
              </a:rPr>
              <a:t>الي</a:t>
            </a:r>
            <a:r>
              <a:rPr lang="ar-EG" sz="2800" b="1" dirty="0">
                <a:solidFill>
                  <a:srgbClr val="0F6FC6"/>
                </a:solidFill>
                <a:effectLst>
                  <a:outerShdw blurRad="38100" dist="38100" dir="2700000" algn="tl">
                    <a:srgbClr val="C0C0C0"/>
                  </a:outerShdw>
                </a:effectLst>
                <a:latin typeface="Monotype Koufi" pitchFamily="2" charset="-78"/>
                <a:ea typeface="Monotype Koufi" pitchFamily="2" charset="-78"/>
                <a:cs typeface="Monotype Koufi" pitchFamily="2" charset="-78"/>
              </a:rPr>
              <a:t> </a:t>
            </a:r>
            <a:r>
              <a:rPr lang="ar-EG" sz="2800" b="1" dirty="0" err="1">
                <a:solidFill>
                  <a:srgbClr val="0F6FC6"/>
                </a:solidFill>
                <a:effectLst>
                  <a:outerShdw blurRad="38100" dist="38100" dir="2700000" algn="tl">
                    <a:srgbClr val="C0C0C0"/>
                  </a:outerShdw>
                </a:effectLst>
                <a:latin typeface="Monotype Koufi" pitchFamily="2" charset="-78"/>
                <a:ea typeface="Monotype Koufi" pitchFamily="2" charset="-78"/>
                <a:cs typeface="Monotype Koufi" pitchFamily="2" charset="-78"/>
              </a:rPr>
              <a:t>الف</a:t>
            </a:r>
            <a:r>
              <a:rPr lang="ar-EG" sz="2800" b="1" dirty="0">
                <a:solidFill>
                  <a:srgbClr val="0F6FC6"/>
                </a:solidFill>
                <a:effectLst>
                  <a:outerShdw blurRad="38100" dist="38100" dir="2700000" algn="tl">
                    <a:srgbClr val="C0C0C0"/>
                  </a:outerShdw>
                </a:effectLst>
                <a:latin typeface="Monotype Koufi" pitchFamily="2" charset="-78"/>
                <a:ea typeface="Monotype Koufi" pitchFamily="2" charset="-78"/>
                <a:cs typeface="Monotype Koufi" pitchFamily="2" charset="-78"/>
              </a:rPr>
              <a:t> مرة عن قيمته عند درجة حرارة 20 درجة مئوية</a:t>
            </a:r>
          </a:p>
        </p:txBody>
      </p:sp>
    </p:spTree>
    <p:custDataLst>
      <p:tags r:id="rId1"/>
    </p:custDataLst>
  </p:cSld>
  <p:clrMapOvr>
    <a:masterClrMapping/>
  </p:clrMapOvr>
  <p:transition spd="med">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40CE5C4A-9457-477B-A269-CE29231525D2}"/>
              </a:ext>
            </a:extLst>
          </p:cNvPr>
          <p:cNvSpPr txBox="1"/>
          <p:nvPr/>
        </p:nvSpPr>
        <p:spPr>
          <a:xfrm>
            <a:off x="647115" y="1081089"/>
            <a:ext cx="11085340" cy="3916457"/>
          </a:xfrm>
          <a:prstGeom prst="rect">
            <a:avLst/>
          </a:prstGeom>
          <a:ln w="28575"/>
        </p:spPr>
        <p:style>
          <a:lnRef idx="2">
            <a:schemeClr val="accent2"/>
          </a:lnRef>
          <a:fillRef idx="1">
            <a:schemeClr val="lt1"/>
          </a:fillRef>
          <a:effectRef idx="0">
            <a:schemeClr val="accent2"/>
          </a:effectRef>
          <a:fontRef idx="minor">
            <a:schemeClr val="dk1"/>
          </a:fontRef>
        </p:style>
        <p:txBody>
          <a:bodyPr wrap="square" rtlCol="1">
            <a:spAutoFit/>
          </a:bodyPr>
          <a:lstStyle/>
          <a:p>
            <a:pPr algn="r" rtl="1" fontAlgn="base">
              <a:lnSpc>
                <a:spcPct val="150000"/>
              </a:lnSpc>
              <a:spcBef>
                <a:spcPct val="0"/>
              </a:spcBef>
              <a:spcAft>
                <a:spcPct val="0"/>
              </a:spcAft>
              <a:buClr>
                <a:srgbClr val="FF0000"/>
              </a:buClr>
              <a:buFont typeface="Wingdings" pitchFamily="2" charset="2"/>
              <a:buChar char="q"/>
              <a:defRPr/>
            </a:pPr>
            <a:r>
              <a:rPr lang="ar-EG" sz="2800" b="1" dirty="0">
                <a:solidFill>
                  <a:prstClr val="black"/>
                </a:solidFill>
                <a:latin typeface="ae_AlHor" panose="02060603050605020204" pitchFamily="18" charset="-78"/>
                <a:ea typeface="Monotype Koufi" pitchFamily="2" charset="-78"/>
                <a:cs typeface="ae_AlHor" panose="02060603050605020204" pitchFamily="18" charset="-78"/>
              </a:rPr>
              <a:t>يجب ألا تزيد درجة حرارة الموصل عن 150- 160 درجة مئوية أثناء حدوث القصر وإلا حدث تلف لهذا العزل </a:t>
            </a:r>
          </a:p>
          <a:p>
            <a:pPr algn="r" rtl="1" fontAlgn="base">
              <a:lnSpc>
                <a:spcPct val="150000"/>
              </a:lnSpc>
              <a:spcBef>
                <a:spcPct val="0"/>
              </a:spcBef>
              <a:spcAft>
                <a:spcPct val="0"/>
              </a:spcAft>
              <a:buClr>
                <a:srgbClr val="FF0000"/>
              </a:buClr>
              <a:buFont typeface="Wingdings" pitchFamily="2" charset="2"/>
              <a:buChar char="q"/>
              <a:defRPr/>
            </a:pPr>
            <a:r>
              <a:rPr lang="ar-EG" sz="2800" b="1" dirty="0">
                <a:solidFill>
                  <a:prstClr val="black"/>
                </a:solidFill>
                <a:latin typeface="ae_AlHor" panose="02060603050605020204" pitchFamily="18" charset="-78"/>
                <a:ea typeface="Monotype Koufi" pitchFamily="2" charset="-78"/>
                <a:cs typeface="ae_AlHor" panose="02060603050605020204" pitchFamily="18" charset="-78"/>
              </a:rPr>
              <a:t>يتميز </a:t>
            </a:r>
            <a:r>
              <a:rPr lang="ar-EG" sz="2800" b="1" dirty="0" err="1">
                <a:solidFill>
                  <a:prstClr val="black"/>
                </a:solidFill>
                <a:latin typeface="ae_AlHor" panose="02060603050605020204" pitchFamily="18" charset="-78"/>
                <a:ea typeface="Monotype Koufi" pitchFamily="2" charset="-78"/>
                <a:cs typeface="ae_AlHor" panose="02060603050605020204" pitchFamily="18" charset="-78"/>
              </a:rPr>
              <a:t>ال</a:t>
            </a:r>
            <a:r>
              <a:rPr lang="ar-EG" sz="2800" b="1" dirty="0">
                <a:solidFill>
                  <a:prstClr val="black"/>
                </a:solidFill>
                <a:latin typeface="ae_AlHor" panose="02060603050605020204" pitchFamily="18" charset="-78"/>
                <a:ea typeface="Monotype Koufi" pitchFamily="2" charset="-78"/>
                <a:cs typeface="ae_AlHor" panose="02060603050605020204" pitchFamily="18" charset="-78"/>
              </a:rPr>
              <a:t> </a:t>
            </a:r>
            <a:r>
              <a:rPr lang="en-US" sz="2800" b="1" dirty="0">
                <a:solidFill>
                  <a:prstClr val="black"/>
                </a:solidFill>
                <a:latin typeface="ae_AlHor" panose="02060603050605020204" pitchFamily="18" charset="-78"/>
                <a:ea typeface="Monotype Koufi" pitchFamily="2" charset="-78"/>
                <a:cs typeface="ae_AlHor" panose="02060603050605020204" pitchFamily="18" charset="-78"/>
              </a:rPr>
              <a:t> PVC </a:t>
            </a:r>
            <a:r>
              <a:rPr lang="ar-EG" sz="2800" b="1" dirty="0">
                <a:solidFill>
                  <a:prstClr val="black"/>
                </a:solidFill>
                <a:latin typeface="ae_AlHor" panose="02060603050605020204" pitchFamily="18" charset="-78"/>
                <a:ea typeface="Monotype Koufi" pitchFamily="2" charset="-78"/>
                <a:cs typeface="ae_AlHor" panose="02060603050605020204" pitchFamily="18" charset="-78"/>
              </a:rPr>
              <a:t>بخاصية الإطفاء الذاتي للهب فهو يحترق عندما يلامس اللهب مباشرة ثم ينطفئ عندما يبعد عنه مصدر اللهب </a:t>
            </a:r>
            <a:r>
              <a:rPr lang="ar-EG" sz="2800" b="1" dirty="0" err="1">
                <a:solidFill>
                  <a:prstClr val="black"/>
                </a:solidFill>
                <a:latin typeface="ae_AlHor" panose="02060603050605020204" pitchFamily="18" charset="-78"/>
                <a:ea typeface="Monotype Koufi" pitchFamily="2" charset="-78"/>
                <a:cs typeface="ae_AlHor" panose="02060603050605020204" pitchFamily="18" charset="-78"/>
              </a:rPr>
              <a:t>الا</a:t>
            </a:r>
            <a:r>
              <a:rPr lang="ar-EG" sz="2800" b="1" dirty="0">
                <a:solidFill>
                  <a:prstClr val="black"/>
                </a:solidFill>
                <a:latin typeface="ae_AlHor" panose="02060603050605020204" pitchFamily="18" charset="-78"/>
                <a:ea typeface="Monotype Koufi" pitchFamily="2" charset="-78"/>
                <a:cs typeface="ae_AlHor" panose="02060603050605020204" pitchFamily="18" charset="-78"/>
              </a:rPr>
              <a:t> انه ينتج بعض الغازات السامة</a:t>
            </a:r>
          </a:p>
          <a:p>
            <a:pPr algn="r" rtl="1" fontAlgn="base">
              <a:lnSpc>
                <a:spcPct val="150000"/>
              </a:lnSpc>
              <a:spcBef>
                <a:spcPct val="0"/>
              </a:spcBef>
              <a:spcAft>
                <a:spcPct val="0"/>
              </a:spcAft>
              <a:buClr>
                <a:srgbClr val="FF0000"/>
              </a:buClr>
              <a:buFont typeface="Wingdings" pitchFamily="2" charset="2"/>
              <a:buChar char="q"/>
              <a:defRPr/>
            </a:pPr>
            <a:r>
              <a:rPr lang="ar-EG" sz="2800" b="1" dirty="0">
                <a:solidFill>
                  <a:prstClr val="black"/>
                </a:solidFill>
                <a:latin typeface="ae_AlHor" panose="02060603050605020204" pitchFamily="18" charset="-78"/>
                <a:ea typeface="Monotype Koufi" pitchFamily="2" charset="-78"/>
                <a:cs typeface="ae_AlHor" panose="02060603050605020204" pitchFamily="18" charset="-78"/>
              </a:rPr>
              <a:t>أقصي درجة حرارة ممكن أن يتحملها عازل </a:t>
            </a:r>
            <a:r>
              <a:rPr lang="ar-EG" sz="2800" b="1" dirty="0" err="1">
                <a:solidFill>
                  <a:prstClr val="black"/>
                </a:solidFill>
                <a:latin typeface="ae_AlHor" panose="02060603050605020204" pitchFamily="18" charset="-78"/>
                <a:ea typeface="Monotype Koufi" pitchFamily="2" charset="-78"/>
                <a:cs typeface="ae_AlHor" panose="02060603050605020204" pitchFamily="18" charset="-78"/>
              </a:rPr>
              <a:t>ال</a:t>
            </a:r>
            <a:r>
              <a:rPr lang="ar-EG" sz="2800" b="1" dirty="0">
                <a:solidFill>
                  <a:prstClr val="black"/>
                </a:solidFill>
                <a:latin typeface="ae_AlHor" panose="02060603050605020204" pitchFamily="18" charset="-78"/>
                <a:ea typeface="Monotype Koufi" pitchFamily="2" charset="-78"/>
                <a:cs typeface="ae_AlHor" panose="02060603050605020204" pitchFamily="18" charset="-78"/>
              </a:rPr>
              <a:t> </a:t>
            </a:r>
            <a:r>
              <a:rPr lang="en-US" sz="2800" b="1" dirty="0">
                <a:solidFill>
                  <a:prstClr val="black"/>
                </a:solidFill>
                <a:latin typeface="ae_AlHor" panose="02060603050605020204" pitchFamily="18" charset="-78"/>
                <a:ea typeface="Monotype Koufi" pitchFamily="2" charset="-78"/>
                <a:cs typeface="ae_AlHor" panose="02060603050605020204" pitchFamily="18" charset="-78"/>
              </a:rPr>
              <a:t>  PVC</a:t>
            </a:r>
            <a:r>
              <a:rPr lang="ar-EG" sz="2800" b="1" dirty="0">
                <a:solidFill>
                  <a:prstClr val="black"/>
                </a:solidFill>
                <a:latin typeface="ae_AlHor" panose="02060603050605020204" pitchFamily="18" charset="-78"/>
                <a:ea typeface="Monotype Koufi" pitchFamily="2" charset="-78"/>
                <a:cs typeface="ae_AlHor" panose="02060603050605020204" pitchFamily="18" charset="-78"/>
              </a:rPr>
              <a:t>هي    70 درجة مئوية وبعدها يصبح </a:t>
            </a:r>
            <a:r>
              <a:rPr lang="ar-EG" sz="2800" b="1" dirty="0" err="1">
                <a:solidFill>
                  <a:prstClr val="black"/>
                </a:solidFill>
                <a:latin typeface="ae_AlHor" panose="02060603050605020204" pitchFamily="18" charset="-78"/>
                <a:ea typeface="Monotype Koufi" pitchFamily="2" charset="-78"/>
                <a:cs typeface="ae_AlHor" panose="02060603050605020204" pitchFamily="18" charset="-78"/>
              </a:rPr>
              <a:t>ال</a:t>
            </a:r>
            <a:r>
              <a:rPr lang="ar-EG" sz="2800" b="1" dirty="0">
                <a:solidFill>
                  <a:prstClr val="black"/>
                </a:solidFill>
                <a:latin typeface="ae_AlHor" panose="02060603050605020204" pitchFamily="18" charset="-78"/>
                <a:ea typeface="Monotype Koufi" pitchFamily="2" charset="-78"/>
                <a:cs typeface="ae_AlHor" panose="02060603050605020204" pitchFamily="18" charset="-78"/>
              </a:rPr>
              <a:t> </a:t>
            </a:r>
            <a:r>
              <a:rPr lang="en-US" sz="2800" b="1" dirty="0">
                <a:solidFill>
                  <a:prstClr val="black"/>
                </a:solidFill>
                <a:latin typeface="ae_AlHor" panose="02060603050605020204" pitchFamily="18" charset="-78"/>
                <a:ea typeface="Monotype Koufi" pitchFamily="2" charset="-78"/>
                <a:cs typeface="ae_AlHor" panose="02060603050605020204" pitchFamily="18" charset="-78"/>
              </a:rPr>
              <a:t>PVC </a:t>
            </a:r>
            <a:r>
              <a:rPr lang="ar-EG" sz="2800" b="1" dirty="0">
                <a:solidFill>
                  <a:prstClr val="black"/>
                </a:solidFill>
                <a:latin typeface="ae_AlHor" panose="02060603050605020204" pitchFamily="18" charset="-78"/>
                <a:ea typeface="Monotype Koufi" pitchFamily="2" charset="-78"/>
                <a:cs typeface="ae_AlHor" panose="02060603050605020204" pitchFamily="18" charset="-78"/>
              </a:rPr>
              <a:t> غير مستقر حراريا </a:t>
            </a:r>
          </a:p>
        </p:txBody>
      </p:sp>
    </p:spTree>
    <p:custDataLst>
      <p:tags r:id="rId1"/>
    </p:custDataLst>
  </p:cSld>
  <p:clrMapOvr>
    <a:masterClrMapping/>
  </p:clrMapOvr>
  <p:transition spd="med">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39AB5B5F-E308-41E0-9F69-1996E6363892}"/>
              </a:ext>
            </a:extLst>
          </p:cNvPr>
          <p:cNvSpPr txBox="1"/>
          <p:nvPr/>
        </p:nvSpPr>
        <p:spPr>
          <a:xfrm>
            <a:off x="1809751" y="220664"/>
            <a:ext cx="8501063" cy="5786437"/>
          </a:xfrm>
          <a:prstGeom prst="rect">
            <a:avLst/>
          </a:prstGeom>
          <a:ln w="28575"/>
        </p:spPr>
        <p:style>
          <a:lnRef idx="2">
            <a:schemeClr val="accent2"/>
          </a:lnRef>
          <a:fillRef idx="1">
            <a:schemeClr val="lt1"/>
          </a:fillRef>
          <a:effectRef idx="0">
            <a:schemeClr val="accent2"/>
          </a:effectRef>
          <a:fontRef idx="minor">
            <a:schemeClr val="dk1"/>
          </a:fontRef>
        </p:style>
        <p:txBody>
          <a:bodyPr rtlCol="1">
            <a:spAutoFit/>
          </a:bodyPr>
          <a:lstStyle/>
          <a:p>
            <a:pPr algn="r" rtl="1" fontAlgn="base">
              <a:lnSpc>
                <a:spcPct val="150000"/>
              </a:lnSpc>
              <a:spcBef>
                <a:spcPct val="0"/>
              </a:spcBef>
              <a:spcAft>
                <a:spcPct val="0"/>
              </a:spcAft>
              <a:defRPr/>
            </a:pPr>
            <a:r>
              <a:rPr lang="ar-EG" sz="3200" b="1" dirty="0">
                <a:solidFill>
                  <a:srgbClr val="FF0000"/>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rPr>
              <a:t>2-البولي بروبلين </a:t>
            </a:r>
            <a:r>
              <a:rPr lang="en-US" sz="3200" b="1" dirty="0">
                <a:solidFill>
                  <a:srgbClr val="FF0000"/>
                </a:solidFill>
                <a:effectLst>
                  <a:outerShdw blurRad="38100" dist="38100" dir="2700000" algn="tl">
                    <a:srgbClr val="000000">
                      <a:alpha val="43137"/>
                    </a:srgbClr>
                  </a:outerShdw>
                </a:effectLst>
                <a:latin typeface="Constantia"/>
                <a:ea typeface="Monotype Koufi" pitchFamily="2" charset="-78"/>
                <a:cs typeface="Monotype Koufi" pitchFamily="2" charset="-78"/>
              </a:rPr>
              <a:t>PP </a:t>
            </a:r>
            <a:r>
              <a:rPr lang="ar-EG" sz="3200" b="1" dirty="0">
                <a:solidFill>
                  <a:srgbClr val="FF0000"/>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rPr>
              <a:t>      </a:t>
            </a:r>
            <a:r>
              <a:rPr lang="en-US" sz="3200" b="1" dirty="0">
                <a:solidFill>
                  <a:srgbClr val="FF0000"/>
                </a:solidFill>
                <a:effectLst>
                  <a:outerShdw blurRad="38100" dist="38100" dir="2700000" algn="tl">
                    <a:srgbClr val="000000">
                      <a:alpha val="43137"/>
                    </a:srgbClr>
                  </a:outerShdw>
                </a:effectLst>
                <a:latin typeface="Constantia"/>
                <a:ea typeface="Arial Unicode MS" pitchFamily="34" charset="-128"/>
                <a:cs typeface="Arial Unicode MS" pitchFamily="34" charset="-128"/>
              </a:rPr>
              <a:t>polypropylene</a:t>
            </a:r>
            <a:endParaRPr lang="ar-SA" sz="3200" b="1" dirty="0">
              <a:solidFill>
                <a:prstClr val="black"/>
              </a:solidFill>
              <a:effectLst>
                <a:outerShdw blurRad="38100" dist="38100" dir="2700000" algn="tl">
                  <a:srgbClr val="000000">
                    <a:alpha val="43137"/>
                  </a:srgbClr>
                </a:outerShdw>
              </a:effectLst>
              <a:latin typeface="Constantia"/>
            </a:endParaRPr>
          </a:p>
          <a:p>
            <a:pPr algn="r" rtl="1" fontAlgn="base">
              <a:lnSpc>
                <a:spcPct val="150000"/>
              </a:lnSpc>
              <a:spcBef>
                <a:spcPct val="0"/>
              </a:spcBef>
              <a:spcAft>
                <a:spcPct val="0"/>
              </a:spcAft>
              <a:defRPr/>
            </a:pPr>
            <a:r>
              <a:rPr lang="ar-EG" sz="2800" b="1" dirty="0">
                <a:solidFill>
                  <a:prstClr val="black"/>
                </a:solidFill>
                <a:latin typeface="Monotype Koufi" pitchFamily="2" charset="-78"/>
                <a:ea typeface="Monotype Koufi" pitchFamily="2" charset="-78"/>
                <a:cs typeface="Monotype Koufi" pitchFamily="2" charset="-78"/>
              </a:rPr>
              <a:t>يتميز </a:t>
            </a:r>
            <a:r>
              <a:rPr lang="ar-EG" sz="2800" b="1" dirty="0" err="1">
                <a:solidFill>
                  <a:prstClr val="black"/>
                </a:solidFill>
                <a:latin typeface="Monotype Koufi" pitchFamily="2" charset="-78"/>
                <a:ea typeface="Monotype Koufi" pitchFamily="2" charset="-78"/>
                <a:cs typeface="Monotype Koufi" pitchFamily="2" charset="-78"/>
              </a:rPr>
              <a:t>ال</a:t>
            </a:r>
            <a:r>
              <a:rPr lang="ar-EG" sz="2800" b="1" dirty="0">
                <a:solidFill>
                  <a:prstClr val="black"/>
                </a:solidFill>
                <a:latin typeface="Monotype Koufi" pitchFamily="2" charset="-78"/>
                <a:ea typeface="Monotype Koufi" pitchFamily="2" charset="-78"/>
                <a:cs typeface="Monotype Koufi" pitchFamily="2" charset="-78"/>
              </a:rPr>
              <a:t> </a:t>
            </a:r>
            <a:r>
              <a:rPr lang="en-US" sz="2800" b="1" dirty="0">
                <a:solidFill>
                  <a:prstClr val="black"/>
                </a:solidFill>
                <a:latin typeface="Arial" pitchFamily="34" charset="0"/>
                <a:ea typeface="Monotype Koufi" pitchFamily="2" charset="-78"/>
                <a:cs typeface="Monotype Koufi" pitchFamily="2" charset="-78"/>
              </a:rPr>
              <a:t>PP</a:t>
            </a:r>
            <a:r>
              <a:rPr lang="ar-EG" sz="2800" b="1" dirty="0">
                <a:solidFill>
                  <a:prstClr val="black"/>
                </a:solidFill>
                <a:latin typeface="Monotype Koufi" pitchFamily="2" charset="-78"/>
                <a:ea typeface="Monotype Koufi" pitchFamily="2" charset="-78"/>
                <a:cs typeface="Monotype Koufi" pitchFamily="2" charset="-78"/>
              </a:rPr>
              <a:t> </a:t>
            </a:r>
            <a:r>
              <a:rPr lang="en-US" sz="2800" b="1" dirty="0">
                <a:solidFill>
                  <a:prstClr val="black"/>
                </a:solidFill>
                <a:latin typeface="Arial" pitchFamily="34" charset="0"/>
                <a:ea typeface="Monotype Koufi" pitchFamily="2" charset="-78"/>
                <a:cs typeface="Monotype Koufi" pitchFamily="2" charset="-78"/>
              </a:rPr>
              <a:t>  </a:t>
            </a:r>
            <a:r>
              <a:rPr lang="ar-EG" sz="2800" b="1" dirty="0">
                <a:solidFill>
                  <a:prstClr val="black"/>
                </a:solidFill>
                <a:latin typeface="Monotype Koufi" pitchFamily="2" charset="-78"/>
                <a:ea typeface="Monotype Koufi" pitchFamily="2" charset="-78"/>
                <a:cs typeface="Monotype Koufi" pitchFamily="2" charset="-78"/>
              </a:rPr>
              <a:t>بأن درجة حرارة انصهاره تزيد عن 160 درجة</a:t>
            </a:r>
            <a:r>
              <a:rPr lang="ar-EG" sz="3200" b="1" dirty="0">
                <a:solidFill>
                  <a:prstClr val="black"/>
                </a:solidFill>
                <a:latin typeface="Monotype Koufi" pitchFamily="2" charset="-78"/>
                <a:ea typeface="Monotype Koufi" pitchFamily="2" charset="-78"/>
                <a:cs typeface="Monotype Koufi" pitchFamily="2" charset="-78"/>
              </a:rPr>
              <a:t> </a:t>
            </a:r>
          </a:p>
          <a:p>
            <a:pPr algn="r" rtl="1" fontAlgn="base">
              <a:spcBef>
                <a:spcPct val="0"/>
              </a:spcBef>
              <a:spcAft>
                <a:spcPct val="0"/>
              </a:spcAft>
              <a:defRPr/>
            </a:pPr>
            <a:endParaRPr lang="ar-EG" sz="3200" b="1" dirty="0">
              <a:solidFill>
                <a:srgbClr val="0F6FC6"/>
              </a:solidFill>
              <a:latin typeface="Monotype Koufi" pitchFamily="2" charset="-78"/>
              <a:ea typeface="Monotype Koufi" pitchFamily="2" charset="-78"/>
              <a:cs typeface="Monotype Koufi" pitchFamily="2" charset="-78"/>
            </a:endParaRPr>
          </a:p>
          <a:p>
            <a:pPr algn="r" rtl="1" fontAlgn="base">
              <a:spcBef>
                <a:spcPct val="0"/>
              </a:spcBef>
              <a:spcAft>
                <a:spcPct val="0"/>
              </a:spcAft>
              <a:defRPr/>
            </a:pPr>
            <a:r>
              <a:rPr lang="ar-EG" sz="3200" b="1" dirty="0">
                <a:solidFill>
                  <a:srgbClr val="FF0000"/>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rPr>
              <a:t>3-البولي </a:t>
            </a:r>
            <a:r>
              <a:rPr lang="ar-EG" sz="3200" b="1" dirty="0" err="1">
                <a:solidFill>
                  <a:srgbClr val="FF0000"/>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rPr>
              <a:t>ايثيلين</a:t>
            </a:r>
            <a:r>
              <a:rPr lang="ar-EG" sz="3200" b="1" dirty="0">
                <a:solidFill>
                  <a:srgbClr val="FF0000"/>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rPr>
              <a:t>  </a:t>
            </a:r>
            <a:r>
              <a:rPr lang="en-US" sz="3200" b="1" dirty="0">
                <a:solidFill>
                  <a:srgbClr val="FF0000"/>
                </a:solidFill>
                <a:effectLst>
                  <a:outerShdw blurRad="38100" dist="38100" dir="2700000" algn="tl">
                    <a:srgbClr val="000000">
                      <a:alpha val="43137"/>
                    </a:srgbClr>
                  </a:outerShdw>
                </a:effectLst>
                <a:latin typeface="Constantia"/>
                <a:ea typeface="Monotype Koufi" pitchFamily="2" charset="-78"/>
                <a:cs typeface="Monotype Koufi" pitchFamily="2" charset="-78"/>
              </a:rPr>
              <a:t>PE </a:t>
            </a:r>
            <a:r>
              <a:rPr lang="ar-EG" sz="3200" b="1" dirty="0">
                <a:solidFill>
                  <a:srgbClr val="FF0000"/>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rPr>
              <a:t>     </a:t>
            </a:r>
            <a:r>
              <a:rPr lang="en-US" sz="3200" b="1" dirty="0">
                <a:solidFill>
                  <a:srgbClr val="FF0000"/>
                </a:solidFill>
                <a:effectLst>
                  <a:outerShdw blurRad="38100" dist="38100" dir="2700000" algn="tl">
                    <a:srgbClr val="000000">
                      <a:alpha val="43137"/>
                    </a:srgbClr>
                  </a:outerShdw>
                </a:effectLst>
                <a:latin typeface="Constantia"/>
                <a:ea typeface="Monotype Koufi" pitchFamily="2" charset="-78"/>
                <a:cs typeface="Monotype Koufi" pitchFamily="2" charset="-78"/>
              </a:rPr>
              <a:t>polyethylene </a:t>
            </a:r>
            <a:endParaRPr lang="ar-SA" sz="3200" b="1" dirty="0">
              <a:solidFill>
                <a:prstClr val="black"/>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endParaRPr>
          </a:p>
          <a:p>
            <a:pPr algn="justLow" rtl="1" fontAlgn="base">
              <a:lnSpc>
                <a:spcPct val="150000"/>
              </a:lnSpc>
              <a:spcBef>
                <a:spcPct val="0"/>
              </a:spcBef>
              <a:spcAft>
                <a:spcPct val="0"/>
              </a:spcAft>
              <a:buClr>
                <a:srgbClr val="FF0000"/>
              </a:buClr>
              <a:buFont typeface="Wingdings" pitchFamily="2" charset="2"/>
              <a:buChar char="q"/>
              <a:defRPr/>
            </a:pPr>
            <a:r>
              <a:rPr lang="ar-EG" sz="2800" b="1" dirty="0">
                <a:solidFill>
                  <a:prstClr val="black"/>
                </a:solidFill>
                <a:latin typeface="Monotype Koufi" pitchFamily="2" charset="-78"/>
                <a:ea typeface="Monotype Koufi" pitchFamily="2" charset="-78"/>
                <a:cs typeface="Monotype Koufi" pitchFamily="2" charset="-78"/>
              </a:rPr>
              <a:t>يوجد نوعان أساسيان من البولي </a:t>
            </a:r>
            <a:r>
              <a:rPr lang="ar-EG" sz="2800" b="1" dirty="0" err="1">
                <a:solidFill>
                  <a:prstClr val="black"/>
                </a:solidFill>
                <a:latin typeface="Monotype Koufi" pitchFamily="2" charset="-78"/>
                <a:ea typeface="Monotype Koufi" pitchFamily="2" charset="-78"/>
                <a:cs typeface="Monotype Koufi" pitchFamily="2" charset="-78"/>
              </a:rPr>
              <a:t>ايثلين</a:t>
            </a:r>
            <a:r>
              <a:rPr lang="ar-EG" sz="2800" b="1" dirty="0">
                <a:solidFill>
                  <a:prstClr val="black"/>
                </a:solidFill>
                <a:latin typeface="Monotype Koufi" pitchFamily="2" charset="-78"/>
                <a:ea typeface="Monotype Koufi" pitchFamily="2" charset="-78"/>
                <a:cs typeface="Monotype Koufi" pitchFamily="2" charset="-78"/>
              </a:rPr>
              <a:t> (البولي </a:t>
            </a:r>
            <a:r>
              <a:rPr lang="ar-EG" sz="2800" b="1" dirty="0" err="1">
                <a:solidFill>
                  <a:prstClr val="black"/>
                </a:solidFill>
                <a:latin typeface="Monotype Koufi" pitchFamily="2" charset="-78"/>
                <a:ea typeface="Monotype Koufi" pitchFamily="2" charset="-78"/>
                <a:cs typeface="Monotype Koufi" pitchFamily="2" charset="-78"/>
              </a:rPr>
              <a:t>ايثيلين</a:t>
            </a:r>
            <a:r>
              <a:rPr lang="ar-EG" sz="2800" b="1" dirty="0">
                <a:solidFill>
                  <a:prstClr val="black"/>
                </a:solidFill>
                <a:latin typeface="Monotype Koufi" pitchFamily="2" charset="-78"/>
                <a:ea typeface="Monotype Koufi" pitchFamily="2" charset="-78"/>
                <a:cs typeface="Monotype Koufi" pitchFamily="2" charset="-78"/>
              </a:rPr>
              <a:t> مرتفع الكثافة </a:t>
            </a:r>
            <a:r>
              <a:rPr lang="en-US" sz="2800" b="1" dirty="0">
                <a:solidFill>
                  <a:prstClr val="black"/>
                </a:solidFill>
                <a:latin typeface="Constantia"/>
                <a:ea typeface="Monotype Koufi" pitchFamily="2" charset="-78"/>
                <a:cs typeface="Monotype Koufi" pitchFamily="2" charset="-78"/>
              </a:rPr>
              <a:t>HDPE</a:t>
            </a:r>
            <a:r>
              <a:rPr lang="ar-EG" sz="2800" b="1" dirty="0">
                <a:solidFill>
                  <a:prstClr val="black"/>
                </a:solidFill>
                <a:latin typeface="Monotype Koufi" pitchFamily="2" charset="-78"/>
                <a:ea typeface="Monotype Koufi" pitchFamily="2" charset="-78"/>
                <a:cs typeface="Monotype Koufi" pitchFamily="2" charset="-78"/>
              </a:rPr>
              <a:t> -البولي </a:t>
            </a:r>
            <a:r>
              <a:rPr lang="ar-EG" sz="2800" b="1" dirty="0" err="1">
                <a:solidFill>
                  <a:prstClr val="black"/>
                </a:solidFill>
                <a:latin typeface="Monotype Koufi" pitchFamily="2" charset="-78"/>
                <a:ea typeface="Monotype Koufi" pitchFamily="2" charset="-78"/>
                <a:cs typeface="Monotype Koufi" pitchFamily="2" charset="-78"/>
              </a:rPr>
              <a:t>ايثيلين</a:t>
            </a:r>
            <a:r>
              <a:rPr lang="ar-EG" sz="2800" b="1" dirty="0">
                <a:solidFill>
                  <a:prstClr val="black"/>
                </a:solidFill>
                <a:latin typeface="Monotype Koufi" pitchFamily="2" charset="-78"/>
                <a:ea typeface="Monotype Koufi" pitchFamily="2" charset="-78"/>
                <a:cs typeface="Monotype Koufi" pitchFamily="2" charset="-78"/>
              </a:rPr>
              <a:t> منخفض الكثافة </a:t>
            </a:r>
            <a:r>
              <a:rPr lang="en-US" sz="2800" b="1" dirty="0">
                <a:solidFill>
                  <a:prstClr val="black"/>
                </a:solidFill>
                <a:latin typeface="Constantia"/>
                <a:ea typeface="Monotype Koufi" pitchFamily="2" charset="-78"/>
                <a:cs typeface="Monotype Koufi" pitchFamily="2" charset="-78"/>
              </a:rPr>
              <a:t>LDPE</a:t>
            </a:r>
            <a:r>
              <a:rPr lang="ar-EG" sz="2800" b="1" dirty="0">
                <a:solidFill>
                  <a:prstClr val="black"/>
                </a:solidFill>
                <a:latin typeface="Monotype Koufi" pitchFamily="2" charset="-78"/>
                <a:ea typeface="Monotype Koufi" pitchFamily="2" charset="-78"/>
                <a:cs typeface="Monotype Koufi" pitchFamily="2" charset="-78"/>
              </a:rPr>
              <a:t>) والخواص الكهربية للبولي </a:t>
            </a:r>
            <a:r>
              <a:rPr lang="ar-EG" sz="2800" b="1" dirty="0" err="1">
                <a:solidFill>
                  <a:prstClr val="black"/>
                </a:solidFill>
                <a:latin typeface="Monotype Koufi" pitchFamily="2" charset="-78"/>
                <a:ea typeface="Monotype Koufi" pitchFamily="2" charset="-78"/>
                <a:cs typeface="Monotype Koufi" pitchFamily="2" charset="-78"/>
              </a:rPr>
              <a:t>ايثلين</a:t>
            </a:r>
            <a:r>
              <a:rPr lang="ar-EG" sz="2800" b="1" dirty="0">
                <a:solidFill>
                  <a:prstClr val="black"/>
                </a:solidFill>
                <a:latin typeface="Monotype Koufi" pitchFamily="2" charset="-78"/>
                <a:ea typeface="Monotype Koufi" pitchFamily="2" charset="-78"/>
                <a:cs typeface="Monotype Koufi" pitchFamily="2" charset="-78"/>
              </a:rPr>
              <a:t> اقل من </a:t>
            </a:r>
            <a:r>
              <a:rPr lang="ar-EG" sz="2800" b="1" dirty="0" err="1">
                <a:solidFill>
                  <a:prstClr val="black"/>
                </a:solidFill>
                <a:latin typeface="Monotype Koufi" pitchFamily="2" charset="-78"/>
                <a:ea typeface="Monotype Koufi" pitchFamily="2" charset="-78"/>
                <a:cs typeface="Monotype Koufi" pitchFamily="2" charset="-78"/>
              </a:rPr>
              <a:t>ال</a:t>
            </a:r>
            <a:r>
              <a:rPr lang="ar-EG" sz="2800" b="1" dirty="0">
                <a:solidFill>
                  <a:prstClr val="black"/>
                </a:solidFill>
                <a:latin typeface="Monotype Koufi" pitchFamily="2" charset="-78"/>
                <a:ea typeface="Monotype Koufi" pitchFamily="2" charset="-78"/>
                <a:cs typeface="Monotype Koufi" pitchFamily="2" charset="-78"/>
              </a:rPr>
              <a:t> </a:t>
            </a:r>
            <a:r>
              <a:rPr lang="en-US" sz="2800" b="1" dirty="0">
                <a:solidFill>
                  <a:prstClr val="black"/>
                </a:solidFill>
                <a:latin typeface="Constantia"/>
                <a:ea typeface="Monotype Koufi" pitchFamily="2" charset="-78"/>
                <a:cs typeface="Monotype Koufi" pitchFamily="2" charset="-78"/>
              </a:rPr>
              <a:t>PVC </a:t>
            </a:r>
            <a:r>
              <a:rPr lang="ar-EG" sz="2800" b="1" dirty="0">
                <a:solidFill>
                  <a:prstClr val="black"/>
                </a:solidFill>
                <a:latin typeface="Monotype Koufi" pitchFamily="2" charset="-78"/>
                <a:ea typeface="Monotype Koufi" pitchFamily="2" charset="-78"/>
                <a:cs typeface="Monotype Koufi" pitchFamily="2" charset="-78"/>
              </a:rPr>
              <a:t> لذلك لا يستخدم كعازل علي نطاق واسع ولكنه يستخدم عادة في المواد الخارجية في حماية للكابل</a:t>
            </a:r>
            <a:endParaRPr lang="ar-SA" sz="2800" b="1" dirty="0">
              <a:solidFill>
                <a:prstClr val="black"/>
              </a:solidFill>
              <a:latin typeface="Monotype Koufi" pitchFamily="2" charset="-78"/>
              <a:ea typeface="Monotype Koufi" pitchFamily="2" charset="-78"/>
              <a:cs typeface="Monotype Koufi" pitchFamily="2" charset="-78"/>
            </a:endParaRPr>
          </a:p>
        </p:txBody>
      </p:sp>
    </p:spTree>
    <p:custDataLst>
      <p:tags r:id="rId1"/>
    </p:custDataLst>
  </p:cSld>
  <p:clrMapOvr>
    <a:masterClrMapping/>
  </p:clrMapOvr>
  <p:transition spd="med">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عنصر نائب للمحتوى 2">
            <a:extLst>
              <a:ext uri="{FF2B5EF4-FFF2-40B4-BE49-F238E27FC236}">
                <a16:creationId xmlns:a16="http://schemas.microsoft.com/office/drawing/2014/main" id="{992549E3-BABE-4FED-9188-429962D08479}"/>
              </a:ext>
            </a:extLst>
          </p:cNvPr>
          <p:cNvSpPr>
            <a:spLocks noGrp="1"/>
          </p:cNvSpPr>
          <p:nvPr>
            <p:ph idx="1"/>
          </p:nvPr>
        </p:nvSpPr>
        <p:spPr>
          <a:xfrm>
            <a:off x="2024063" y="2214563"/>
            <a:ext cx="8329612" cy="2997200"/>
          </a:xfrm>
          <a:ln>
            <a:solidFill>
              <a:schemeClr val="accent1"/>
            </a:solidFill>
            <a:miter lim="800000"/>
            <a:headEnd/>
            <a:tailEnd/>
          </a:ln>
        </p:spPr>
        <p:txBody>
          <a:bodyPr/>
          <a:lstStyle/>
          <a:p>
            <a:pPr eaLnBrk="1" hangingPunct="1">
              <a:buClr>
                <a:srgbClr val="7030A0"/>
              </a:buClr>
              <a:buFont typeface="Wingdings" panose="05000000000000000000" pitchFamily="2" charset="2"/>
              <a:buChar char="ü"/>
            </a:pPr>
            <a:r>
              <a:rPr lang="ar-EG" altLang="en-US" sz="3200" dirty="0">
                <a:cs typeface="Al-Hadith2" pitchFamily="2" charset="-78"/>
              </a:rPr>
              <a:t>هو جزء من منظومة القوي الكهربية تستخدم في نقل الطاقة الكهربية</a:t>
            </a:r>
          </a:p>
          <a:p>
            <a:pPr eaLnBrk="1" hangingPunct="1">
              <a:buClr>
                <a:srgbClr val="7030A0"/>
              </a:buClr>
              <a:buFont typeface="Wingdings" panose="05000000000000000000" pitchFamily="2" charset="2"/>
              <a:buChar char="ü"/>
            </a:pPr>
            <a:r>
              <a:rPr lang="ar-EG" altLang="en-US" sz="3200" dirty="0">
                <a:cs typeface="Al-Hadith2" pitchFamily="2" charset="-78"/>
              </a:rPr>
              <a:t>وهناك نوعان من النواقل الكهربية  ( الخطوط الهوائية  </a:t>
            </a:r>
            <a:r>
              <a:rPr lang="en-US" altLang="en-US" sz="3200" b="1" dirty="0">
                <a:cs typeface="Al-Hadith2" pitchFamily="2" charset="-78"/>
              </a:rPr>
              <a:t>over head lines</a:t>
            </a:r>
            <a:r>
              <a:rPr lang="ar-EG" altLang="en-US" sz="3200" b="1" dirty="0">
                <a:cs typeface="Al-Hadith2" pitchFamily="2" charset="-78"/>
              </a:rPr>
              <a:t>) </a:t>
            </a:r>
            <a:r>
              <a:rPr lang="en-US" altLang="en-US" sz="3200" b="1" dirty="0">
                <a:cs typeface="Al-Hadith2" pitchFamily="2" charset="-78"/>
              </a:rPr>
              <a:t>- </a:t>
            </a:r>
            <a:r>
              <a:rPr lang="ar-EG" altLang="en-US" sz="3200" b="1" dirty="0">
                <a:cs typeface="Al-Hadith2" pitchFamily="2" charset="-78"/>
              </a:rPr>
              <a:t>  (والكابلات الأرضية </a:t>
            </a:r>
            <a:r>
              <a:rPr lang="en-US" altLang="en-US" sz="3200" b="1" dirty="0">
                <a:cs typeface="Al-Hadith2" pitchFamily="2" charset="-78"/>
              </a:rPr>
              <a:t>under ground</a:t>
            </a:r>
            <a:r>
              <a:rPr lang="ar-EG" altLang="en-US" sz="3200" dirty="0">
                <a:cs typeface="Al-Hadith2" pitchFamily="2" charset="-78"/>
              </a:rPr>
              <a:t>)</a:t>
            </a:r>
          </a:p>
          <a:p>
            <a:pPr eaLnBrk="1" hangingPunct="1">
              <a:buClr>
                <a:srgbClr val="7030A0"/>
              </a:buClr>
              <a:buFont typeface="Wingdings" panose="05000000000000000000" pitchFamily="2" charset="2"/>
              <a:buChar char="ü"/>
            </a:pPr>
            <a:endParaRPr lang="ar-EG" altLang="en-US" sz="2000" b="1" dirty="0">
              <a:solidFill>
                <a:srgbClr val="0D97FF"/>
              </a:solidFill>
              <a:latin typeface="Segoe UI" panose="020B0502040204020203" pitchFamily="34" charset="0"/>
              <a:ea typeface="Majalla UI"/>
              <a:cs typeface="Segoe UI" panose="020B0502040204020203" pitchFamily="34" charset="0"/>
            </a:endParaRPr>
          </a:p>
        </p:txBody>
      </p:sp>
      <p:sp>
        <p:nvSpPr>
          <p:cNvPr id="7" name="مربع نص 6">
            <a:extLst>
              <a:ext uri="{FF2B5EF4-FFF2-40B4-BE49-F238E27FC236}">
                <a16:creationId xmlns:a16="http://schemas.microsoft.com/office/drawing/2014/main" id="{09F2DB32-F264-4AC6-8BCF-E6076005CE1E}"/>
              </a:ext>
            </a:extLst>
          </p:cNvPr>
          <p:cNvSpPr txBox="1">
            <a:spLocks noChangeAspect="1"/>
          </p:cNvSpPr>
          <p:nvPr/>
        </p:nvSpPr>
        <p:spPr>
          <a:xfrm>
            <a:off x="2809875" y="1000126"/>
            <a:ext cx="6643688" cy="646113"/>
          </a:xfrm>
          <a:prstGeom prst="rect">
            <a:avLst/>
          </a:prstGeom>
          <a:solidFill>
            <a:srgbClr val="FFFF99">
              <a:alpha val="52000"/>
            </a:srgbClr>
          </a:solidFill>
          <a:ln w="28575"/>
        </p:spPr>
        <p:style>
          <a:lnRef idx="2">
            <a:schemeClr val="accent1"/>
          </a:lnRef>
          <a:fillRef idx="1">
            <a:schemeClr val="lt1"/>
          </a:fillRef>
          <a:effectRef idx="0">
            <a:schemeClr val="accent1"/>
          </a:effectRef>
          <a:fontRef idx="minor">
            <a:schemeClr val="dk1"/>
          </a:fontRef>
        </p:style>
        <p:txBody>
          <a:bodyPr rtlCol="1">
            <a:spAutoFit/>
          </a:bodyPr>
          <a:lstStyle/>
          <a:p>
            <a:pPr algn="ctr" rtl="1" fontAlgn="base">
              <a:spcBef>
                <a:spcPct val="0"/>
              </a:spcBef>
              <a:spcAft>
                <a:spcPct val="0"/>
              </a:spcAft>
              <a:defRPr/>
            </a:pPr>
            <a:r>
              <a:rPr lang="ar-EG" sz="3600" b="1" dirty="0">
                <a:solidFill>
                  <a:srgbClr val="FF0000"/>
                </a:solidFill>
                <a:effectLst>
                  <a:outerShdw blurRad="38100" dist="38100" dir="2700000" algn="tl">
                    <a:srgbClr val="000000">
                      <a:alpha val="43137"/>
                    </a:srgbClr>
                  </a:outerShdw>
                </a:effectLst>
                <a:latin typeface="Segoe UI" pitchFamily="34" charset="0"/>
                <a:cs typeface="Segoe UI" pitchFamily="34" charset="0"/>
              </a:rPr>
              <a:t>تعريف الكابل   </a:t>
            </a:r>
            <a:r>
              <a:rPr lang="en-US" sz="3600" dirty="0">
                <a:solidFill>
                  <a:srgbClr val="FF0000"/>
                </a:solidFill>
                <a:effectLst>
                  <a:outerShdw blurRad="38100" dist="38100" dir="2700000" algn="tl">
                    <a:srgbClr val="000000">
                      <a:alpha val="43137"/>
                    </a:srgbClr>
                  </a:outerShdw>
                </a:effectLst>
                <a:latin typeface="Constantia"/>
                <a:cs typeface="Segoe UI" pitchFamily="34" charset="0"/>
              </a:rPr>
              <a:t>Cable Definition</a:t>
            </a:r>
            <a:endParaRPr lang="ar-EG" sz="3600" dirty="0">
              <a:solidFill>
                <a:srgbClr val="FF0000"/>
              </a:solidFill>
              <a:effectLst>
                <a:outerShdw blurRad="38100" dist="38100" dir="2700000" algn="tl">
                  <a:srgbClr val="000000">
                    <a:alpha val="43137"/>
                  </a:srgbClr>
                </a:outerShdw>
              </a:effectLst>
              <a:latin typeface="Constantia"/>
              <a:cs typeface="Segoe UI" pitchFamily="34" charset="0"/>
            </a:endParaRPr>
          </a:p>
        </p:txBody>
      </p:sp>
    </p:spTree>
    <p:custDataLst>
      <p:tags r:id="rId1"/>
    </p:custDataLst>
  </p:cSld>
  <p:clrMapOvr>
    <a:masterClrMapping/>
  </p:clrMapOvr>
  <p:transition spd="med">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9" fill="hold" grpId="0" nodeType="clickEffect">
                                  <p:stCondLst>
                                    <p:cond delay="0"/>
                                  </p:stCondLst>
                                  <p:childTnLst>
                                    <p:set>
                                      <p:cBhvr>
                                        <p:cTn id="11" dur="1" fill="hold">
                                          <p:stCondLst>
                                            <p:cond delay="0"/>
                                          </p:stCondLst>
                                        </p:cTn>
                                        <p:tgtEl>
                                          <p:spTgt spid="36867">
                                            <p:bg/>
                                          </p:spTgt>
                                        </p:tgtEl>
                                        <p:attrNameLst>
                                          <p:attrName>style.visibility</p:attrName>
                                        </p:attrNameLst>
                                      </p:cBhvr>
                                      <p:to>
                                        <p:strVal val="visible"/>
                                      </p:to>
                                    </p:set>
                                    <p:animEffect transition="in" filter="strips(upLeft)">
                                      <p:cBhvr>
                                        <p:cTn id="12" dur="1000"/>
                                        <p:tgtEl>
                                          <p:spTgt spid="36867">
                                            <p:bg/>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9" fill="hold" grpId="0" nodeType="clickEffect">
                                  <p:stCondLst>
                                    <p:cond delay="0"/>
                                  </p:stCondLst>
                                  <p:childTnLst>
                                    <p:set>
                                      <p:cBhvr>
                                        <p:cTn id="16" dur="1" fill="hold">
                                          <p:stCondLst>
                                            <p:cond delay="0"/>
                                          </p:stCondLst>
                                        </p:cTn>
                                        <p:tgtEl>
                                          <p:spTgt spid="36867">
                                            <p:txEl>
                                              <p:pRg st="0" end="0"/>
                                            </p:txEl>
                                          </p:spTgt>
                                        </p:tgtEl>
                                        <p:attrNameLst>
                                          <p:attrName>style.visibility</p:attrName>
                                        </p:attrNameLst>
                                      </p:cBhvr>
                                      <p:to>
                                        <p:strVal val="visible"/>
                                      </p:to>
                                    </p:set>
                                    <p:animEffect transition="in" filter="strips(upLeft)">
                                      <p:cBhvr>
                                        <p:cTn id="17" dur="1000"/>
                                        <p:tgtEl>
                                          <p:spTgt spid="36867">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9" fill="hold" grpId="0" nodeType="clickEffect">
                                  <p:stCondLst>
                                    <p:cond delay="0"/>
                                  </p:stCondLst>
                                  <p:childTnLst>
                                    <p:set>
                                      <p:cBhvr>
                                        <p:cTn id="21" dur="1" fill="hold">
                                          <p:stCondLst>
                                            <p:cond delay="0"/>
                                          </p:stCondLst>
                                        </p:cTn>
                                        <p:tgtEl>
                                          <p:spTgt spid="36867">
                                            <p:txEl>
                                              <p:pRg st="1" end="1"/>
                                            </p:txEl>
                                          </p:spTgt>
                                        </p:tgtEl>
                                        <p:attrNameLst>
                                          <p:attrName>style.visibility</p:attrName>
                                        </p:attrNameLst>
                                      </p:cBhvr>
                                      <p:to>
                                        <p:strVal val="visible"/>
                                      </p:to>
                                    </p:set>
                                    <p:animEffect transition="in" filter="strips(upLeft)">
                                      <p:cBhvr>
                                        <p:cTn id="22" dur="1000"/>
                                        <p:tgtEl>
                                          <p:spTgt spid="3686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animBg="1"/>
      <p:bldP spid="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F19AC020-BA8D-4007-A943-141707869ECD}"/>
              </a:ext>
            </a:extLst>
          </p:cNvPr>
          <p:cNvSpPr txBox="1"/>
          <p:nvPr/>
        </p:nvSpPr>
        <p:spPr>
          <a:xfrm>
            <a:off x="1809751" y="71439"/>
            <a:ext cx="8501063" cy="6124575"/>
          </a:xfrm>
          <a:prstGeom prst="rect">
            <a:avLst/>
          </a:prstGeom>
          <a:ln w="28575"/>
        </p:spPr>
        <p:style>
          <a:lnRef idx="2">
            <a:schemeClr val="accent2"/>
          </a:lnRef>
          <a:fillRef idx="1">
            <a:schemeClr val="lt1"/>
          </a:fillRef>
          <a:effectRef idx="0">
            <a:schemeClr val="accent2"/>
          </a:effectRef>
          <a:fontRef idx="minor">
            <a:schemeClr val="dk1"/>
          </a:fontRef>
        </p:style>
        <p:txBody>
          <a:bodyPr rtlCol="1">
            <a:spAutoFit/>
          </a:bodyPr>
          <a:lstStyle/>
          <a:p>
            <a:pPr algn="r" rtl="1" fontAlgn="base">
              <a:spcBef>
                <a:spcPct val="0"/>
              </a:spcBef>
              <a:spcAft>
                <a:spcPct val="0"/>
              </a:spcAft>
              <a:defRPr/>
            </a:pPr>
            <a:r>
              <a:rPr lang="ar-EG" sz="3600" b="1" u="sng" dirty="0" err="1">
                <a:solidFill>
                  <a:srgbClr val="00B050"/>
                </a:solidFill>
                <a:latin typeface="Arial Unicode MS" pitchFamily="34" charset="-128"/>
                <a:ea typeface="Arial Unicode MS" pitchFamily="34" charset="-128"/>
                <a:cs typeface="Arial Unicode MS" pitchFamily="34" charset="-128"/>
              </a:rPr>
              <a:t>ا</a:t>
            </a:r>
            <a:r>
              <a:rPr lang="ar-EG" sz="4000" b="1" u="sng" dirty="0" err="1">
                <a:solidFill>
                  <a:srgbClr val="00B050"/>
                </a:solidFill>
                <a:latin typeface="Arial Unicode MS" pitchFamily="34" charset="-128"/>
                <a:ea typeface="Arial Unicode MS" pitchFamily="34" charset="-128"/>
                <a:cs typeface="Arial Unicode MS" pitchFamily="34" charset="-128"/>
              </a:rPr>
              <a:t>لجوامد</a:t>
            </a:r>
            <a:r>
              <a:rPr lang="ar-EG" sz="4000" b="1" u="sng" dirty="0">
                <a:solidFill>
                  <a:srgbClr val="00B050"/>
                </a:solidFill>
                <a:latin typeface="Arial Unicode MS" pitchFamily="34" charset="-128"/>
                <a:ea typeface="Arial Unicode MS" pitchFamily="34" charset="-128"/>
                <a:cs typeface="Arial Unicode MS" pitchFamily="34" charset="-128"/>
              </a:rPr>
              <a:t> الحرارية</a:t>
            </a:r>
            <a:endParaRPr lang="ar-EG" sz="3600" b="1" u="sng" dirty="0">
              <a:solidFill>
                <a:srgbClr val="00B050"/>
              </a:solidFill>
              <a:latin typeface="Arial Unicode MS" pitchFamily="34" charset="-128"/>
              <a:ea typeface="Arial Unicode MS" pitchFamily="34" charset="-128"/>
              <a:cs typeface="Arial Unicode MS" pitchFamily="34" charset="-128"/>
            </a:endParaRPr>
          </a:p>
          <a:p>
            <a:pPr algn="r" rtl="1" fontAlgn="base">
              <a:spcBef>
                <a:spcPct val="0"/>
              </a:spcBef>
              <a:spcAft>
                <a:spcPct val="0"/>
              </a:spcAft>
              <a:defRPr/>
            </a:pPr>
            <a:r>
              <a:rPr lang="ar-EG" sz="3200" dirty="0">
                <a:solidFill>
                  <a:prstClr val="black"/>
                </a:solidFill>
                <a:latin typeface="Monotype Koufi" pitchFamily="2" charset="-78"/>
                <a:ea typeface="Monotype Koufi" pitchFamily="2" charset="-78"/>
                <a:cs typeface="Monotype Koufi" pitchFamily="2" charset="-78"/>
              </a:rPr>
              <a:t>يوجد نوعان من </a:t>
            </a:r>
            <a:r>
              <a:rPr lang="ar-EG" sz="3200" dirty="0" err="1">
                <a:solidFill>
                  <a:prstClr val="black"/>
                </a:solidFill>
                <a:latin typeface="Monotype Koufi" pitchFamily="2" charset="-78"/>
                <a:ea typeface="Monotype Koufi" pitchFamily="2" charset="-78"/>
                <a:cs typeface="Monotype Koufi" pitchFamily="2" charset="-78"/>
              </a:rPr>
              <a:t>الجوامد</a:t>
            </a:r>
            <a:r>
              <a:rPr lang="ar-EG" sz="3200" dirty="0">
                <a:solidFill>
                  <a:prstClr val="black"/>
                </a:solidFill>
                <a:latin typeface="Monotype Koufi" pitchFamily="2" charset="-78"/>
                <a:ea typeface="Monotype Koufi" pitchFamily="2" charset="-78"/>
                <a:cs typeface="Monotype Koufi" pitchFamily="2" charset="-78"/>
              </a:rPr>
              <a:t>  الحرارية (المطاط والبولي </a:t>
            </a:r>
            <a:r>
              <a:rPr lang="ar-EG" sz="3200" dirty="0" err="1">
                <a:solidFill>
                  <a:prstClr val="black"/>
                </a:solidFill>
                <a:latin typeface="Monotype Koufi" pitchFamily="2" charset="-78"/>
                <a:ea typeface="Monotype Koufi" pitchFamily="2" charset="-78"/>
                <a:cs typeface="Monotype Koufi" pitchFamily="2" charset="-78"/>
              </a:rPr>
              <a:t>ايثلين</a:t>
            </a:r>
            <a:r>
              <a:rPr lang="ar-EG" sz="3200" dirty="0">
                <a:solidFill>
                  <a:prstClr val="black"/>
                </a:solidFill>
                <a:latin typeface="Monotype Koufi" pitchFamily="2" charset="-78"/>
                <a:ea typeface="Monotype Koufi" pitchFamily="2" charset="-78"/>
                <a:cs typeface="Monotype Koufi" pitchFamily="2" charset="-78"/>
              </a:rPr>
              <a:t> </a:t>
            </a:r>
            <a:r>
              <a:rPr lang="ar-EG" sz="3200" dirty="0" err="1">
                <a:solidFill>
                  <a:prstClr val="black"/>
                </a:solidFill>
                <a:latin typeface="Monotype Koufi" pitchFamily="2" charset="-78"/>
                <a:ea typeface="Monotype Koufi" pitchFamily="2" charset="-78"/>
                <a:cs typeface="Monotype Koufi" pitchFamily="2" charset="-78"/>
              </a:rPr>
              <a:t>التشابكي</a:t>
            </a:r>
            <a:r>
              <a:rPr lang="ar-EG" sz="3200" u="sng" dirty="0">
                <a:solidFill>
                  <a:prstClr val="black"/>
                </a:solidFill>
                <a:latin typeface="Monotype Koufi" pitchFamily="2" charset="-78"/>
                <a:ea typeface="Monotype Koufi" pitchFamily="2" charset="-78"/>
                <a:cs typeface="Monotype Koufi" pitchFamily="2" charset="-78"/>
              </a:rPr>
              <a:t>)</a:t>
            </a:r>
          </a:p>
          <a:p>
            <a:pPr algn="r" rtl="1" fontAlgn="base">
              <a:spcBef>
                <a:spcPct val="0"/>
              </a:spcBef>
              <a:spcAft>
                <a:spcPct val="0"/>
              </a:spcAft>
              <a:defRPr/>
            </a:pPr>
            <a:r>
              <a:rPr lang="ar-EG" sz="3600" b="1" u="sng" dirty="0">
                <a:solidFill>
                  <a:srgbClr val="FF0000"/>
                </a:solidFill>
                <a:latin typeface="Arial Unicode MS" pitchFamily="34" charset="-128"/>
                <a:ea typeface="Arial Unicode MS" pitchFamily="34" charset="-128"/>
                <a:cs typeface="Arial Unicode MS" pitchFamily="34" charset="-128"/>
              </a:rPr>
              <a:t>1- المطاط </a:t>
            </a:r>
            <a:r>
              <a:rPr lang="en-US" sz="3600" b="1" u="sng" dirty="0">
                <a:solidFill>
                  <a:srgbClr val="FF0000"/>
                </a:solidFill>
                <a:latin typeface="Constantia"/>
                <a:ea typeface="Arial Unicode MS" pitchFamily="34" charset="-128"/>
                <a:cs typeface="Arial Unicode MS" pitchFamily="34" charset="-128"/>
              </a:rPr>
              <a:t>Rubber</a:t>
            </a:r>
            <a:r>
              <a:rPr lang="ar-EG" sz="3600" b="1" u="sng" dirty="0">
                <a:solidFill>
                  <a:srgbClr val="FF0000"/>
                </a:solidFill>
                <a:latin typeface="Arial Unicode MS" pitchFamily="34" charset="-128"/>
                <a:ea typeface="Arial Unicode MS" pitchFamily="34" charset="-128"/>
                <a:cs typeface="Arial Unicode MS" pitchFamily="34" charset="-128"/>
              </a:rPr>
              <a:t> </a:t>
            </a:r>
            <a:r>
              <a:rPr lang="ar-EG" sz="3200" b="1" u="sng" dirty="0">
                <a:solidFill>
                  <a:srgbClr val="FF0000"/>
                </a:solidFill>
                <a:latin typeface="Arial Unicode MS" pitchFamily="34" charset="-128"/>
                <a:ea typeface="Arial Unicode MS" pitchFamily="34" charset="-128"/>
                <a:cs typeface="Arial Unicode MS" pitchFamily="34" charset="-128"/>
              </a:rPr>
              <a:t>  </a:t>
            </a:r>
          </a:p>
          <a:p>
            <a:pPr algn="justLow" rtl="1" fontAlgn="base">
              <a:lnSpc>
                <a:spcPct val="150000"/>
              </a:lnSpc>
              <a:spcBef>
                <a:spcPct val="0"/>
              </a:spcBef>
              <a:spcAft>
                <a:spcPct val="0"/>
              </a:spcAft>
              <a:buClr>
                <a:srgbClr val="FF0000"/>
              </a:buClr>
              <a:buFont typeface="Wingdings" pitchFamily="2" charset="2"/>
              <a:buChar char="q"/>
              <a:defRPr/>
            </a:pPr>
            <a:r>
              <a:rPr lang="ar-EG" sz="2800" dirty="0">
                <a:solidFill>
                  <a:prstClr val="black"/>
                </a:solidFill>
                <a:latin typeface="Monotype Koufi" pitchFamily="2" charset="-78"/>
                <a:ea typeface="Monotype Koufi" pitchFamily="2" charset="-78"/>
                <a:cs typeface="Monotype Koufi" pitchFamily="2" charset="-78"/>
              </a:rPr>
              <a:t>يستخدم المطاط الطبيعي علي نطاق ضيق لان خواصه اقل من خواص المواد </a:t>
            </a:r>
            <a:r>
              <a:rPr lang="ar-EG" sz="2800" dirty="0" err="1">
                <a:solidFill>
                  <a:prstClr val="black"/>
                </a:solidFill>
                <a:latin typeface="Monotype Koufi" pitchFamily="2" charset="-78"/>
                <a:ea typeface="Monotype Koufi" pitchFamily="2" charset="-78"/>
                <a:cs typeface="Monotype Koufi" pitchFamily="2" charset="-78"/>
              </a:rPr>
              <a:t>البوليمريه</a:t>
            </a:r>
            <a:r>
              <a:rPr lang="ar-EG" sz="2800" dirty="0">
                <a:solidFill>
                  <a:prstClr val="black"/>
                </a:solidFill>
                <a:latin typeface="Monotype Koufi" pitchFamily="2" charset="-78"/>
                <a:ea typeface="Monotype Koufi" pitchFamily="2" charset="-78"/>
                <a:cs typeface="Monotype Koufi" pitchFamily="2" charset="-78"/>
              </a:rPr>
              <a:t> حيث أقصي درجة حرارة تشغيل له 60 درجة مئوية </a:t>
            </a:r>
          </a:p>
          <a:p>
            <a:pPr algn="justLow" rtl="1" fontAlgn="base">
              <a:lnSpc>
                <a:spcPct val="150000"/>
              </a:lnSpc>
              <a:spcBef>
                <a:spcPct val="0"/>
              </a:spcBef>
              <a:spcAft>
                <a:spcPct val="0"/>
              </a:spcAft>
              <a:buClr>
                <a:srgbClr val="FF0000"/>
              </a:buClr>
              <a:buFont typeface="Wingdings" pitchFamily="2" charset="2"/>
              <a:buChar char="q"/>
              <a:defRPr/>
            </a:pPr>
            <a:r>
              <a:rPr lang="ar-EG" sz="2800" dirty="0">
                <a:solidFill>
                  <a:prstClr val="black"/>
                </a:solidFill>
                <a:latin typeface="Monotype Koufi" pitchFamily="2" charset="-78"/>
                <a:ea typeface="Monotype Koufi" pitchFamily="2" charset="-78"/>
                <a:cs typeface="Monotype Koufi" pitchFamily="2" charset="-78"/>
              </a:rPr>
              <a:t>يستخدم مطاط </a:t>
            </a:r>
            <a:r>
              <a:rPr lang="ar-EG" sz="2800" dirty="0" err="1">
                <a:solidFill>
                  <a:prstClr val="black"/>
                </a:solidFill>
                <a:latin typeface="Monotype Koufi" pitchFamily="2" charset="-78"/>
                <a:ea typeface="Monotype Koufi" pitchFamily="2" charset="-78"/>
                <a:cs typeface="Monotype Koufi" pitchFamily="2" charset="-78"/>
              </a:rPr>
              <a:t>الايثلين</a:t>
            </a:r>
            <a:r>
              <a:rPr lang="ar-EG" sz="2800" dirty="0">
                <a:solidFill>
                  <a:prstClr val="black"/>
                </a:solidFill>
                <a:latin typeface="Monotype Koufi" pitchFamily="2" charset="-78"/>
                <a:ea typeface="Monotype Koufi" pitchFamily="2" charset="-78"/>
                <a:cs typeface="Monotype Koufi" pitchFamily="2" charset="-78"/>
              </a:rPr>
              <a:t> بروبلين كمادة عازله وحماية خارجية للكابلات </a:t>
            </a:r>
            <a:r>
              <a:rPr lang="ar-EG" sz="2800" dirty="0" err="1">
                <a:solidFill>
                  <a:prstClr val="black"/>
                </a:solidFill>
                <a:latin typeface="Monotype Koufi" pitchFamily="2" charset="-78"/>
                <a:ea typeface="Monotype Koufi" pitchFamily="2" charset="-78"/>
                <a:cs typeface="Monotype Koufi" pitchFamily="2" charset="-78"/>
              </a:rPr>
              <a:t>و</a:t>
            </a:r>
            <a:r>
              <a:rPr lang="ar-EG" sz="2800" dirty="0">
                <a:solidFill>
                  <a:prstClr val="black"/>
                </a:solidFill>
                <a:latin typeface="Monotype Koufi" pitchFamily="2" charset="-78"/>
                <a:ea typeface="Monotype Koufi" pitchFamily="2" charset="-78"/>
                <a:cs typeface="Monotype Koufi" pitchFamily="2" charset="-78"/>
              </a:rPr>
              <a:t> خصوصا التي علي جهود اعلي من   تعمل </a:t>
            </a:r>
            <a:r>
              <a:rPr lang="ar-EG" sz="2800" dirty="0" err="1">
                <a:solidFill>
                  <a:prstClr val="black"/>
                </a:solidFill>
                <a:latin typeface="Monotype Koufi" pitchFamily="2" charset="-78"/>
                <a:ea typeface="Monotype Koufi" pitchFamily="2" charset="-78"/>
                <a:cs typeface="Monotype Koufi" pitchFamily="2" charset="-78"/>
              </a:rPr>
              <a:t>3ك</a:t>
            </a:r>
            <a:r>
              <a:rPr lang="ar-EG" sz="2800" dirty="0">
                <a:solidFill>
                  <a:prstClr val="black"/>
                </a:solidFill>
                <a:latin typeface="Monotype Koufi" pitchFamily="2" charset="-78"/>
                <a:ea typeface="Monotype Koufi" pitchFamily="2" charset="-78"/>
                <a:cs typeface="Monotype Koufi" pitchFamily="2" charset="-78"/>
              </a:rPr>
              <a:t> ف وهو يتميز بخواص كهربيه ممتازة وكذلك بمقاومة عالية لغاز الأوزون مما يجعله مناسب لكابلات الجهد العالي</a:t>
            </a:r>
            <a:endParaRPr lang="ar-SA" sz="2800" dirty="0">
              <a:solidFill>
                <a:prstClr val="black"/>
              </a:solidFill>
              <a:latin typeface="Monotype Koufi" pitchFamily="2" charset="-78"/>
              <a:ea typeface="Monotype Koufi" pitchFamily="2" charset="-78"/>
              <a:cs typeface="Monotype Koufi" pitchFamily="2" charset="-78"/>
            </a:endParaRPr>
          </a:p>
        </p:txBody>
      </p:sp>
      <p:pic>
        <p:nvPicPr>
          <p:cNvPr id="3" name="Audio 2">
            <a:hlinkClick r:id="" action="ppaction://media"/>
            <a:extLst>
              <a:ext uri="{FF2B5EF4-FFF2-40B4-BE49-F238E27FC236}">
                <a16:creationId xmlns:a16="http://schemas.microsoft.com/office/drawing/2014/main" id="{58661661-2CA2-4337-A68F-4C42B21B00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42500" y="60325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cSld>
  <p:clrMapOvr>
    <a:masterClrMapping/>
  </p:clrMapOvr>
  <p:transition spd="med">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27F9337D-393F-4933-98DC-B1C62C801123}"/>
              </a:ext>
            </a:extLst>
          </p:cNvPr>
          <p:cNvSpPr txBox="1"/>
          <p:nvPr/>
        </p:nvSpPr>
        <p:spPr>
          <a:xfrm>
            <a:off x="422032" y="922948"/>
            <a:ext cx="11268220" cy="3762568"/>
          </a:xfrm>
          <a:prstGeom prst="rect">
            <a:avLst/>
          </a:prstGeom>
          <a:ln w="28575"/>
        </p:spPr>
        <p:style>
          <a:lnRef idx="2">
            <a:schemeClr val="accent2"/>
          </a:lnRef>
          <a:fillRef idx="1">
            <a:schemeClr val="lt1"/>
          </a:fillRef>
          <a:effectRef idx="0">
            <a:schemeClr val="accent2"/>
          </a:effectRef>
          <a:fontRef idx="minor">
            <a:schemeClr val="dk1"/>
          </a:fontRef>
        </p:style>
        <p:txBody>
          <a:bodyPr wrap="square" rtlCol="1">
            <a:spAutoFit/>
          </a:bodyPr>
          <a:lstStyle/>
          <a:p>
            <a:pPr algn="r" rtl="1" fontAlgn="base">
              <a:spcBef>
                <a:spcPct val="0"/>
              </a:spcBef>
              <a:spcAft>
                <a:spcPct val="0"/>
              </a:spcAft>
              <a:defRPr/>
            </a:pPr>
            <a:r>
              <a:rPr lang="ar-EG" sz="3200" b="1" u="sng" dirty="0">
                <a:solidFill>
                  <a:srgbClr val="FF0000"/>
                </a:solidFill>
                <a:latin typeface="Arial" pitchFamily="34" charset="0"/>
                <a:ea typeface="Arial Unicode MS" pitchFamily="34" charset="-128"/>
                <a:cs typeface="Arial Unicode MS" pitchFamily="34" charset="-128"/>
              </a:rPr>
              <a:t>2- البولي </a:t>
            </a:r>
            <a:r>
              <a:rPr lang="ar-EG" sz="3200" b="1" u="sng" dirty="0" err="1">
                <a:solidFill>
                  <a:srgbClr val="FF0000"/>
                </a:solidFill>
                <a:latin typeface="Arial" pitchFamily="34" charset="0"/>
                <a:ea typeface="Arial Unicode MS" pitchFamily="34" charset="-128"/>
                <a:cs typeface="Arial Unicode MS" pitchFamily="34" charset="-128"/>
              </a:rPr>
              <a:t>ايثلين</a:t>
            </a:r>
            <a:r>
              <a:rPr lang="ar-EG" sz="3200" b="1" u="sng" dirty="0">
                <a:solidFill>
                  <a:srgbClr val="FF0000"/>
                </a:solidFill>
                <a:latin typeface="Arial" pitchFamily="34" charset="0"/>
                <a:ea typeface="Arial Unicode MS" pitchFamily="34" charset="-128"/>
                <a:cs typeface="Arial Unicode MS" pitchFamily="34" charset="-128"/>
              </a:rPr>
              <a:t> </a:t>
            </a:r>
            <a:r>
              <a:rPr lang="ar-EG" sz="3200" b="1" u="sng" dirty="0" err="1">
                <a:solidFill>
                  <a:srgbClr val="FF0000"/>
                </a:solidFill>
                <a:latin typeface="Arial" pitchFamily="34" charset="0"/>
                <a:ea typeface="Arial Unicode MS" pitchFamily="34" charset="-128"/>
                <a:cs typeface="Arial Unicode MS" pitchFamily="34" charset="-128"/>
              </a:rPr>
              <a:t>التشابكي</a:t>
            </a:r>
            <a:r>
              <a:rPr lang="en-US" sz="3200" b="1" u="sng" dirty="0">
                <a:solidFill>
                  <a:srgbClr val="FF0000"/>
                </a:solidFill>
                <a:latin typeface="Arial" pitchFamily="34" charset="0"/>
                <a:ea typeface="Arial Unicode MS" pitchFamily="34" charset="-128"/>
                <a:cs typeface="Arial Unicode MS" pitchFamily="34" charset="-128"/>
              </a:rPr>
              <a:t>XLPE</a:t>
            </a:r>
          </a:p>
          <a:p>
            <a:pPr algn="justLow" rtl="1" fontAlgn="base">
              <a:lnSpc>
                <a:spcPct val="150000"/>
              </a:lnSpc>
              <a:spcBef>
                <a:spcPct val="0"/>
              </a:spcBef>
              <a:spcAft>
                <a:spcPct val="0"/>
              </a:spcAft>
              <a:buClr>
                <a:srgbClr val="FF0000"/>
              </a:buClr>
              <a:buFont typeface="Wingdings" pitchFamily="2" charset="2"/>
              <a:buChar char="q"/>
              <a:defRPr/>
            </a:pPr>
            <a:r>
              <a:rPr lang="ar-EG" sz="2800" dirty="0">
                <a:solidFill>
                  <a:prstClr val="black"/>
                </a:solidFill>
                <a:latin typeface="ae_AlHor" panose="02060603050605020204" pitchFamily="18" charset="-78"/>
                <a:ea typeface="Monotype Koufi" pitchFamily="2" charset="-78"/>
                <a:cs typeface="ae_AlHor" panose="02060603050605020204" pitchFamily="18" charset="-78"/>
              </a:rPr>
              <a:t>يستخدم </a:t>
            </a:r>
            <a:r>
              <a:rPr lang="en-US" sz="2800" dirty="0">
                <a:solidFill>
                  <a:prstClr val="black"/>
                </a:solidFill>
                <a:latin typeface="ae_AlHor" panose="02060603050605020204" pitchFamily="18" charset="-78"/>
                <a:ea typeface="Monotype Koufi" pitchFamily="2" charset="-78"/>
                <a:cs typeface="ae_AlHor" panose="02060603050605020204" pitchFamily="18" charset="-78"/>
              </a:rPr>
              <a:t>XLPE</a:t>
            </a:r>
            <a:r>
              <a:rPr lang="ar-EG" sz="2800" dirty="0">
                <a:solidFill>
                  <a:prstClr val="black"/>
                </a:solidFill>
                <a:latin typeface="ae_AlHor" panose="02060603050605020204" pitchFamily="18" charset="-78"/>
                <a:ea typeface="Monotype Koufi" pitchFamily="2" charset="-78"/>
                <a:cs typeface="ae_AlHor" panose="02060603050605020204" pitchFamily="18" charset="-78"/>
              </a:rPr>
              <a:t> كعازل للكابلات حتى درجة حرارة مستمرة للموصل تصل إلي 90 درجة مئوية حرارة</a:t>
            </a:r>
          </a:p>
          <a:p>
            <a:pPr algn="justLow" rtl="1" fontAlgn="base">
              <a:lnSpc>
                <a:spcPct val="150000"/>
              </a:lnSpc>
              <a:spcBef>
                <a:spcPct val="0"/>
              </a:spcBef>
              <a:spcAft>
                <a:spcPct val="0"/>
              </a:spcAft>
              <a:buClr>
                <a:srgbClr val="FF0000"/>
              </a:buClr>
              <a:buFont typeface="Wingdings" pitchFamily="2" charset="2"/>
              <a:buChar char="q"/>
              <a:defRPr/>
            </a:pPr>
            <a:r>
              <a:rPr lang="ar-EG" sz="2800" dirty="0">
                <a:solidFill>
                  <a:prstClr val="black"/>
                </a:solidFill>
                <a:latin typeface="ae_AlHor" panose="02060603050605020204" pitchFamily="18" charset="-78"/>
                <a:ea typeface="Monotype Koufi" pitchFamily="2" charset="-78"/>
                <a:cs typeface="ae_AlHor" panose="02060603050605020204" pitchFamily="18" charset="-78"/>
              </a:rPr>
              <a:t>كما يمكن للعازل أن يتحمل درجات الحرارة العالية الناشئة عن تيارات القصر والتي تصل إلي 250 درجة مئوية وذلك لفترة زمنية وجيزة</a:t>
            </a:r>
          </a:p>
          <a:p>
            <a:pPr algn="justLow" rtl="1" fontAlgn="base">
              <a:lnSpc>
                <a:spcPct val="150000"/>
              </a:lnSpc>
              <a:spcBef>
                <a:spcPct val="0"/>
              </a:spcBef>
              <a:spcAft>
                <a:spcPct val="0"/>
              </a:spcAft>
              <a:buClr>
                <a:srgbClr val="FF0000"/>
              </a:buClr>
              <a:buFont typeface="Wingdings" pitchFamily="2" charset="2"/>
              <a:buChar char="q"/>
              <a:defRPr/>
            </a:pPr>
            <a:r>
              <a:rPr lang="ar-EG" sz="2800" dirty="0">
                <a:solidFill>
                  <a:prstClr val="black"/>
                </a:solidFill>
                <a:latin typeface="ae_AlHor" panose="02060603050605020204" pitchFamily="18" charset="-78"/>
                <a:ea typeface="Monotype Koufi" pitchFamily="2" charset="-78"/>
                <a:cs typeface="ae_AlHor" panose="02060603050605020204" pitchFamily="18" charset="-78"/>
              </a:rPr>
              <a:t>ونظرا لارتفاع الشدة الكهربية </a:t>
            </a:r>
            <a:r>
              <a:rPr lang="ar-EG" sz="2800" dirty="0" err="1">
                <a:solidFill>
                  <a:prstClr val="black"/>
                </a:solidFill>
                <a:latin typeface="ae_AlHor" panose="02060603050605020204" pitchFamily="18" charset="-78"/>
                <a:ea typeface="Monotype Koufi" pitchFamily="2" charset="-78"/>
                <a:cs typeface="ae_AlHor" panose="02060603050605020204" pitchFamily="18" charset="-78"/>
              </a:rPr>
              <a:t>لل</a:t>
            </a:r>
            <a:r>
              <a:rPr lang="ar-EG" sz="2800" dirty="0">
                <a:solidFill>
                  <a:prstClr val="black"/>
                </a:solidFill>
                <a:latin typeface="ae_AlHor" panose="02060603050605020204" pitchFamily="18" charset="-78"/>
                <a:ea typeface="Monotype Koufi" pitchFamily="2" charset="-78"/>
                <a:cs typeface="ae_AlHor" panose="02060603050605020204" pitchFamily="18" charset="-78"/>
              </a:rPr>
              <a:t> </a:t>
            </a:r>
            <a:r>
              <a:rPr lang="en-US" sz="2800" dirty="0">
                <a:solidFill>
                  <a:prstClr val="black"/>
                </a:solidFill>
                <a:latin typeface="ae_AlHor" panose="02060603050605020204" pitchFamily="18" charset="-78"/>
                <a:ea typeface="Monotype Koufi" pitchFamily="2" charset="-78"/>
                <a:cs typeface="ae_AlHor" panose="02060603050605020204" pitchFamily="18" charset="-78"/>
              </a:rPr>
              <a:t>XLPE</a:t>
            </a:r>
            <a:r>
              <a:rPr lang="ar-EG" sz="2800" dirty="0">
                <a:solidFill>
                  <a:prstClr val="black"/>
                </a:solidFill>
                <a:latin typeface="ae_AlHor" panose="02060603050605020204" pitchFamily="18" charset="-78"/>
                <a:ea typeface="Monotype Koufi" pitchFamily="2" charset="-78"/>
                <a:cs typeface="ae_AlHor" panose="02060603050605020204" pitchFamily="18" charset="-78"/>
              </a:rPr>
              <a:t> فقد استخدم بنجاح في كابلات نقل القوي لجهود المتوسطة والعالية </a:t>
            </a:r>
            <a:r>
              <a:rPr lang="ar-EG" sz="2800" dirty="0" err="1">
                <a:solidFill>
                  <a:prstClr val="black"/>
                </a:solidFill>
                <a:latin typeface="ae_AlHor" panose="02060603050605020204" pitchFamily="18" charset="-78"/>
                <a:ea typeface="Monotype Koufi" pitchFamily="2" charset="-78"/>
                <a:cs typeface="ae_AlHor" panose="02060603050605020204" pitchFamily="18" charset="-78"/>
              </a:rPr>
              <a:t>و</a:t>
            </a:r>
            <a:r>
              <a:rPr lang="ar-EG" sz="2800" dirty="0">
                <a:solidFill>
                  <a:prstClr val="black"/>
                </a:solidFill>
                <a:latin typeface="ae_AlHor" panose="02060603050605020204" pitchFamily="18" charset="-78"/>
                <a:ea typeface="Monotype Koufi" pitchFamily="2" charset="-78"/>
                <a:cs typeface="ae_AlHor" panose="02060603050605020204" pitchFamily="18" charset="-78"/>
              </a:rPr>
              <a:t> التي قد تزيد عن 66 كيلو فولت   </a:t>
            </a:r>
          </a:p>
        </p:txBody>
      </p:sp>
    </p:spTree>
    <p:custDataLst>
      <p:tags r:id="rId1"/>
    </p:custDataLst>
  </p:cSld>
  <p:clrMapOvr>
    <a:masterClrMapping/>
  </p:clrMapOvr>
  <p:transition spd="med">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65B1E06B-A0CF-413B-AF8E-792D022D0C38}"/>
              </a:ext>
            </a:extLst>
          </p:cNvPr>
          <p:cNvSpPr txBox="1"/>
          <p:nvPr/>
        </p:nvSpPr>
        <p:spPr>
          <a:xfrm>
            <a:off x="1809751" y="158751"/>
            <a:ext cx="8501063" cy="5948363"/>
          </a:xfrm>
          <a:prstGeom prst="rect">
            <a:avLst/>
          </a:prstGeom>
          <a:ln w="28575"/>
        </p:spPr>
        <p:style>
          <a:lnRef idx="2">
            <a:schemeClr val="accent2"/>
          </a:lnRef>
          <a:fillRef idx="1">
            <a:schemeClr val="lt1"/>
          </a:fillRef>
          <a:effectRef idx="0">
            <a:schemeClr val="accent2"/>
          </a:effectRef>
          <a:fontRef idx="minor">
            <a:schemeClr val="dk1"/>
          </a:fontRef>
        </p:style>
        <p:txBody>
          <a:bodyPr rtlCol="1">
            <a:spAutoFit/>
          </a:bodyPr>
          <a:lstStyle/>
          <a:p>
            <a:pPr algn="justLow" rtl="1" fontAlgn="base">
              <a:lnSpc>
                <a:spcPct val="150000"/>
              </a:lnSpc>
              <a:spcBef>
                <a:spcPct val="0"/>
              </a:spcBef>
              <a:spcAft>
                <a:spcPct val="0"/>
              </a:spcAft>
              <a:defRPr/>
            </a:pPr>
            <a:r>
              <a:rPr lang="ar-EG" sz="2800" b="1" u="sng" dirty="0">
                <a:solidFill>
                  <a:srgbClr val="FF0000"/>
                </a:solidFill>
                <a:latin typeface="Arial" pitchFamily="34" charset="0"/>
                <a:ea typeface="Arial Unicode MS" pitchFamily="34" charset="-128"/>
                <a:cs typeface="Arial Unicode MS" pitchFamily="34" charset="-128"/>
              </a:rPr>
              <a:t>3- </a:t>
            </a:r>
            <a:r>
              <a:rPr lang="ar-EG" sz="3200" b="1" u="sng" dirty="0">
                <a:solidFill>
                  <a:srgbClr val="FF0000"/>
                </a:solidFill>
                <a:latin typeface="Arial" pitchFamily="34" charset="0"/>
                <a:ea typeface="Arial Unicode MS" pitchFamily="34" charset="-128"/>
                <a:cs typeface="Arial Unicode MS" pitchFamily="34" charset="-128"/>
              </a:rPr>
              <a:t>عازل الكتان المورنش</a:t>
            </a:r>
            <a:r>
              <a:rPr lang="en-US" sz="3200" b="1" u="sng" dirty="0">
                <a:solidFill>
                  <a:srgbClr val="FF0000"/>
                </a:solidFill>
                <a:latin typeface="Arial" pitchFamily="34" charset="0"/>
                <a:ea typeface="Arial Unicode MS" pitchFamily="34" charset="-128"/>
                <a:cs typeface="Arial Unicode MS" pitchFamily="34" charset="-128"/>
              </a:rPr>
              <a:t>Varnished  cambric insulation </a:t>
            </a:r>
            <a:endParaRPr lang="en-US" sz="2800" b="1" u="sng" dirty="0">
              <a:solidFill>
                <a:srgbClr val="FF0000"/>
              </a:solidFill>
              <a:latin typeface="Arial" pitchFamily="34" charset="0"/>
              <a:ea typeface="Arial Unicode MS" pitchFamily="34" charset="-128"/>
              <a:cs typeface="Arial Unicode MS" pitchFamily="34" charset="-128"/>
            </a:endParaRPr>
          </a:p>
          <a:p>
            <a:pPr algn="justLow" rtl="1" fontAlgn="base">
              <a:lnSpc>
                <a:spcPct val="150000"/>
              </a:lnSpc>
              <a:buClr>
                <a:srgbClr val="FF0000"/>
              </a:buClr>
              <a:buFont typeface="Wingdings" pitchFamily="2" charset="2"/>
              <a:buChar char="q"/>
              <a:defRPr/>
            </a:pPr>
            <a:r>
              <a:rPr lang="ar-EG" sz="2400" b="1" dirty="0">
                <a:solidFill>
                  <a:prstClr val="black"/>
                </a:solidFill>
                <a:latin typeface="Monotype Koufi" pitchFamily="2" charset="-78"/>
                <a:ea typeface="Monotype Koufi" pitchFamily="2" charset="-78"/>
                <a:cs typeface="Monotype Koufi" pitchFamily="2" charset="-78"/>
              </a:rPr>
              <a:t>وهو عبارة عن شريط من القطن وليس من الكتان علي شكل شريط يلف لولبيا علي الموصل بعد تشبيعه من علي جانبيه بالورنيش وتضاف مادة زيتية عليه للمساعدة في عملية ثني الكابل</a:t>
            </a:r>
          </a:p>
          <a:p>
            <a:pPr algn="justLow" rtl="1" fontAlgn="base">
              <a:lnSpc>
                <a:spcPct val="150000"/>
              </a:lnSpc>
              <a:defRPr/>
            </a:pPr>
            <a:r>
              <a:rPr lang="ar-EG" sz="3600" b="1" u="sng" dirty="0">
                <a:solidFill>
                  <a:srgbClr val="FF0000"/>
                </a:solidFill>
                <a:latin typeface="Arial" pitchFamily="34" charset="0"/>
                <a:ea typeface="Arial Unicode MS" pitchFamily="34" charset="-128"/>
                <a:cs typeface="Arial Unicode MS" pitchFamily="34" charset="-128"/>
              </a:rPr>
              <a:t>4- </a:t>
            </a:r>
            <a:r>
              <a:rPr lang="ar-EG" sz="3600" b="1" u="sng" dirty="0" err="1">
                <a:solidFill>
                  <a:srgbClr val="FF0000"/>
                </a:solidFill>
                <a:latin typeface="Arial" pitchFamily="34" charset="0"/>
                <a:ea typeface="Arial Unicode MS" pitchFamily="34" charset="-128"/>
                <a:cs typeface="Arial Unicode MS" pitchFamily="34" charset="-128"/>
              </a:rPr>
              <a:t>الاسبستوس</a:t>
            </a:r>
            <a:r>
              <a:rPr lang="ar-EG" sz="3600" b="1" u="sng" dirty="0">
                <a:solidFill>
                  <a:srgbClr val="FF0000"/>
                </a:solidFill>
                <a:latin typeface="Arial" pitchFamily="34" charset="0"/>
                <a:ea typeface="Arial Unicode MS" pitchFamily="34" charset="-128"/>
                <a:cs typeface="Arial Unicode MS" pitchFamily="34" charset="-128"/>
              </a:rPr>
              <a:t> </a:t>
            </a:r>
          </a:p>
          <a:p>
            <a:pPr algn="justLow" rtl="1" fontAlgn="base">
              <a:lnSpc>
                <a:spcPct val="150000"/>
              </a:lnSpc>
              <a:spcBef>
                <a:spcPct val="0"/>
              </a:spcBef>
              <a:spcAft>
                <a:spcPct val="0"/>
              </a:spcAft>
              <a:buClr>
                <a:srgbClr val="FF0000"/>
              </a:buClr>
              <a:buFont typeface="Wingdings" pitchFamily="2" charset="2"/>
              <a:buChar char="q"/>
              <a:defRPr/>
            </a:pPr>
            <a:r>
              <a:rPr lang="ar-EG" sz="2800" b="1" dirty="0">
                <a:solidFill>
                  <a:prstClr val="black"/>
                </a:solidFill>
                <a:latin typeface="Monotype Koufi" pitchFamily="2" charset="-78"/>
                <a:ea typeface="Monotype Koufi" pitchFamily="2" charset="-78"/>
                <a:cs typeface="Monotype Koufi" pitchFamily="2" charset="-78"/>
              </a:rPr>
              <a:t>وهو من المواد المقاومة للحرارة ولا يستخدم في جهود تزيد عن 800 فولت نظرا لضعف خواصه الكهربية ويستخدم كألياف وتشبع تلك الألياف بمادة مقاومة للحريق</a:t>
            </a:r>
          </a:p>
        </p:txBody>
      </p:sp>
    </p:spTree>
    <p:custDataLst>
      <p:tags r:id="rId1"/>
    </p:custDataLst>
  </p:cSld>
  <p:clrMapOvr>
    <a:masterClrMapping/>
  </p:clrMapOvr>
  <p:transition spd="med">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a:extLst>
              <a:ext uri="{FF2B5EF4-FFF2-40B4-BE49-F238E27FC236}">
                <a16:creationId xmlns:a16="http://schemas.microsoft.com/office/drawing/2014/main" id="{842DBA99-A014-4214-871F-49C5651C2AD8}"/>
              </a:ext>
            </a:extLst>
          </p:cNvPr>
          <p:cNvSpPr txBox="1">
            <a:spLocks noChangeAspect="1"/>
          </p:cNvSpPr>
          <p:nvPr/>
        </p:nvSpPr>
        <p:spPr>
          <a:xfrm>
            <a:off x="2595588" y="285729"/>
            <a:ext cx="7143750" cy="646113"/>
          </a:xfrm>
          <a:prstGeom prst="rect">
            <a:avLst/>
          </a:prstGeom>
          <a:solidFill>
            <a:srgbClr val="FFFF99"/>
          </a:solidFill>
          <a:ln w="28575">
            <a:noFill/>
          </a:ln>
          <a:effectLst>
            <a:outerShdw blurRad="44450" dist="27940" dir="5400000" algn="ctr">
              <a:srgbClr val="000000">
                <a:alpha val="32000"/>
              </a:srgbClr>
            </a:outerShdw>
            <a:softEdge rad="12700"/>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rtlCol="1">
            <a:spAutoFit/>
          </a:bodyPr>
          <a:lstStyle/>
          <a:p>
            <a:pPr algn="ctr" rtl="1" fontAlgn="base">
              <a:spcBef>
                <a:spcPct val="0"/>
              </a:spcBef>
              <a:spcAft>
                <a:spcPct val="0"/>
              </a:spcAft>
              <a:defRPr/>
            </a:pPr>
            <a:r>
              <a:rPr lang="ar-EG" sz="3600" b="1" dirty="0">
                <a:solidFill>
                  <a:srgbClr val="FF0000"/>
                </a:solidFill>
                <a:effectLst>
                  <a:outerShdw blurRad="38100" dist="38100" dir="2700000" algn="tl">
                    <a:srgbClr val="000000">
                      <a:alpha val="43137"/>
                    </a:srgbClr>
                  </a:outerShdw>
                </a:effectLst>
                <a:latin typeface="Segoe UI" pitchFamily="34" charset="0"/>
                <a:cs typeface="Segoe UI" pitchFamily="34" charset="0"/>
              </a:rPr>
              <a:t>مكونات  الكابل   </a:t>
            </a:r>
            <a:r>
              <a:rPr lang="en-US" sz="3600" dirty="0">
                <a:solidFill>
                  <a:srgbClr val="FF0000"/>
                </a:solidFill>
                <a:effectLst>
                  <a:outerShdw blurRad="38100" dist="38100" dir="2700000" algn="tl">
                    <a:srgbClr val="000000">
                      <a:alpha val="43137"/>
                    </a:srgbClr>
                  </a:outerShdw>
                </a:effectLst>
                <a:latin typeface="Constantia"/>
                <a:cs typeface="Segoe UI" pitchFamily="34" charset="0"/>
              </a:rPr>
              <a:t>Cable Construction</a:t>
            </a:r>
            <a:endParaRPr lang="ar-EG" sz="3600" dirty="0">
              <a:solidFill>
                <a:srgbClr val="FF0000"/>
              </a:solidFill>
              <a:effectLst>
                <a:outerShdw blurRad="38100" dist="38100" dir="2700000" algn="tl">
                  <a:srgbClr val="000000">
                    <a:alpha val="43137"/>
                  </a:srgbClr>
                </a:outerShdw>
              </a:effectLst>
              <a:latin typeface="Constantia"/>
              <a:cs typeface="Segoe UI" pitchFamily="34" charset="0"/>
            </a:endParaRPr>
          </a:p>
        </p:txBody>
      </p:sp>
      <p:sp>
        <p:nvSpPr>
          <p:cNvPr id="6" name="مربع نص 5">
            <a:extLst>
              <a:ext uri="{FF2B5EF4-FFF2-40B4-BE49-F238E27FC236}">
                <a16:creationId xmlns:a16="http://schemas.microsoft.com/office/drawing/2014/main" id="{C2A3437D-54ED-43EC-B659-9BE4B03740BD}"/>
              </a:ext>
            </a:extLst>
          </p:cNvPr>
          <p:cNvSpPr txBox="1"/>
          <p:nvPr/>
        </p:nvSpPr>
        <p:spPr>
          <a:xfrm>
            <a:off x="942535" y="1214438"/>
            <a:ext cx="10255347" cy="5262562"/>
          </a:xfrm>
          <a:prstGeom prst="rect">
            <a:avLst/>
          </a:prstGeom>
          <a:ln w="28575"/>
        </p:spPr>
        <p:style>
          <a:lnRef idx="2">
            <a:schemeClr val="accent2"/>
          </a:lnRef>
          <a:fillRef idx="1">
            <a:schemeClr val="lt1"/>
          </a:fillRef>
          <a:effectRef idx="0">
            <a:schemeClr val="accent2"/>
          </a:effectRef>
          <a:fontRef idx="minor">
            <a:schemeClr val="dk1"/>
          </a:fontRef>
        </p:style>
        <p:txBody>
          <a:bodyPr wrap="square" rtlCol="1">
            <a:spAutoFit/>
          </a:bodyPr>
          <a:lstStyle/>
          <a:p>
            <a:pPr algn="r" rtl="1" fontAlgn="base">
              <a:lnSpc>
                <a:spcPct val="150000"/>
              </a:lnSpc>
              <a:spcBef>
                <a:spcPct val="0"/>
              </a:spcBef>
              <a:spcAft>
                <a:spcPct val="0"/>
              </a:spcAft>
              <a:defRPr/>
            </a:pPr>
            <a:r>
              <a:rPr lang="ar-EG" sz="3200" dirty="0">
                <a:solidFill>
                  <a:schemeClr val="tx1"/>
                </a:solidFill>
                <a:effectLst>
                  <a:outerShdw blurRad="38100" dist="38100" dir="2700000" algn="tl">
                    <a:srgbClr val="C0C0C0"/>
                  </a:outerShdw>
                </a:effectLst>
                <a:latin typeface="Arial Unicode MS" pitchFamily="34" charset="-128"/>
                <a:ea typeface="Arial Unicode MS" pitchFamily="34" charset="-128"/>
                <a:cs typeface="Arial Unicode MS" pitchFamily="34" charset="-128"/>
              </a:rPr>
              <a:t>1</a:t>
            </a:r>
            <a:r>
              <a:rPr lang="ar-EG" sz="3200" dirty="0">
                <a:solidFill>
                  <a:schemeClr val="tx1"/>
                </a:solidFill>
                <a:cs typeface="Al-Hadith2" pitchFamily="2" charset="-78"/>
              </a:rPr>
              <a:t>- الموصل </a:t>
            </a:r>
            <a:r>
              <a:rPr lang="en-US" sz="3200" dirty="0">
                <a:solidFill>
                  <a:srgbClr val="FF0000"/>
                </a:solidFill>
                <a:cs typeface="Al-Hadith2" pitchFamily="2" charset="-78"/>
              </a:rPr>
              <a:t>Conductors</a:t>
            </a:r>
            <a:endParaRPr lang="ar-EG" sz="3200" dirty="0">
              <a:solidFill>
                <a:srgbClr val="FF0000"/>
              </a:solidFill>
              <a:cs typeface="Al-Hadith2" pitchFamily="2" charset="-78"/>
            </a:endParaRPr>
          </a:p>
          <a:p>
            <a:pPr algn="r" rtl="1" fontAlgn="base">
              <a:lnSpc>
                <a:spcPct val="150000"/>
              </a:lnSpc>
              <a:spcBef>
                <a:spcPct val="0"/>
              </a:spcBef>
              <a:spcAft>
                <a:spcPct val="0"/>
              </a:spcAft>
              <a:defRPr/>
            </a:pPr>
            <a:r>
              <a:rPr lang="ar-EG" sz="3200" dirty="0">
                <a:solidFill>
                  <a:schemeClr val="tx1"/>
                </a:solidFill>
                <a:cs typeface="Al-Hadith2" pitchFamily="2" charset="-78"/>
              </a:rPr>
              <a:t>2-العازل  </a:t>
            </a:r>
            <a:r>
              <a:rPr lang="en-US" sz="3200" dirty="0">
                <a:solidFill>
                  <a:srgbClr val="FF0000"/>
                </a:solidFill>
                <a:cs typeface="Al-Hadith2" pitchFamily="2" charset="-78"/>
              </a:rPr>
              <a:t>Insulator</a:t>
            </a:r>
            <a:endParaRPr lang="ar-EG" sz="3200" dirty="0">
              <a:solidFill>
                <a:srgbClr val="FF0000"/>
              </a:solidFill>
              <a:cs typeface="Al-Hadith2" pitchFamily="2" charset="-78"/>
            </a:endParaRPr>
          </a:p>
          <a:p>
            <a:pPr algn="r" rtl="1" fontAlgn="base">
              <a:lnSpc>
                <a:spcPct val="150000"/>
              </a:lnSpc>
              <a:spcBef>
                <a:spcPct val="0"/>
              </a:spcBef>
              <a:spcAft>
                <a:spcPct val="0"/>
              </a:spcAft>
              <a:defRPr/>
            </a:pPr>
            <a:r>
              <a:rPr lang="ar-EG" sz="3200" dirty="0">
                <a:solidFill>
                  <a:schemeClr val="tx1"/>
                </a:solidFill>
                <a:cs typeface="Al-Hadith2" pitchFamily="2" charset="-78"/>
              </a:rPr>
              <a:t>3- الغلاف المعدني</a:t>
            </a:r>
            <a:r>
              <a:rPr lang="en-US" sz="3200" dirty="0">
                <a:solidFill>
                  <a:srgbClr val="FF0000"/>
                </a:solidFill>
                <a:cs typeface="Al-Hadith2" pitchFamily="2" charset="-78"/>
              </a:rPr>
              <a:t>Metallic sheath </a:t>
            </a:r>
            <a:endParaRPr lang="ar-EG" sz="3200" dirty="0">
              <a:solidFill>
                <a:srgbClr val="FF0000"/>
              </a:solidFill>
              <a:cs typeface="Al-Hadith2" pitchFamily="2" charset="-78"/>
            </a:endParaRPr>
          </a:p>
          <a:p>
            <a:pPr algn="r" rtl="1" fontAlgn="base">
              <a:lnSpc>
                <a:spcPct val="150000"/>
              </a:lnSpc>
              <a:spcBef>
                <a:spcPct val="0"/>
              </a:spcBef>
              <a:spcAft>
                <a:spcPct val="0"/>
              </a:spcAft>
              <a:defRPr/>
            </a:pPr>
            <a:r>
              <a:rPr lang="ar-EG" sz="3200" dirty="0">
                <a:solidFill>
                  <a:schemeClr val="tx1"/>
                </a:solidFill>
                <a:cs typeface="Al-Hadith2" pitchFamily="2" charset="-78"/>
              </a:rPr>
              <a:t>4- طبقة التسليح </a:t>
            </a:r>
            <a:r>
              <a:rPr lang="en-US" sz="3200" dirty="0">
                <a:solidFill>
                  <a:srgbClr val="FF0000"/>
                </a:solidFill>
                <a:cs typeface="Al-Hadith2" pitchFamily="2" charset="-78"/>
              </a:rPr>
              <a:t>Armoring</a:t>
            </a:r>
            <a:r>
              <a:rPr lang="en-US" sz="3200" dirty="0">
                <a:solidFill>
                  <a:schemeClr val="tx1"/>
                </a:solidFill>
                <a:cs typeface="Al-Hadith2" pitchFamily="2" charset="-78"/>
              </a:rPr>
              <a:t> </a:t>
            </a:r>
            <a:endParaRPr lang="ar-EG" sz="3200" dirty="0">
              <a:solidFill>
                <a:schemeClr val="tx1"/>
              </a:solidFill>
              <a:cs typeface="Al-Hadith2" pitchFamily="2" charset="-78"/>
            </a:endParaRPr>
          </a:p>
          <a:p>
            <a:pPr algn="r" rtl="1" fontAlgn="base">
              <a:lnSpc>
                <a:spcPct val="150000"/>
              </a:lnSpc>
              <a:spcBef>
                <a:spcPct val="0"/>
              </a:spcBef>
              <a:spcAft>
                <a:spcPct val="0"/>
              </a:spcAft>
              <a:defRPr/>
            </a:pPr>
            <a:r>
              <a:rPr lang="ar-EG" sz="3200" dirty="0">
                <a:solidFill>
                  <a:schemeClr val="tx1"/>
                </a:solidFill>
                <a:cs typeface="Al-Hadith2" pitchFamily="2" charset="-78"/>
              </a:rPr>
              <a:t>5-الغطاء والحماية الخارجية  </a:t>
            </a:r>
            <a:r>
              <a:rPr lang="en-US" sz="3200" dirty="0">
                <a:solidFill>
                  <a:srgbClr val="FF0000"/>
                </a:solidFill>
                <a:cs typeface="Al-Hadith2" pitchFamily="2" charset="-78"/>
              </a:rPr>
              <a:t>Outer sheath</a:t>
            </a:r>
          </a:p>
          <a:p>
            <a:pPr algn="r" rtl="1" fontAlgn="base">
              <a:lnSpc>
                <a:spcPct val="150000"/>
              </a:lnSpc>
              <a:spcBef>
                <a:spcPct val="0"/>
              </a:spcBef>
              <a:spcAft>
                <a:spcPct val="0"/>
              </a:spcAft>
              <a:defRPr/>
            </a:pPr>
            <a:r>
              <a:rPr lang="ar-EG" sz="3200" dirty="0">
                <a:solidFill>
                  <a:schemeClr val="tx1"/>
                </a:solidFill>
                <a:cs typeface="Al-Hadith2" pitchFamily="2" charset="-78"/>
              </a:rPr>
              <a:t>6- الحشو </a:t>
            </a:r>
            <a:r>
              <a:rPr lang="en-US" sz="3200" dirty="0">
                <a:solidFill>
                  <a:srgbClr val="FF0000"/>
                </a:solidFill>
                <a:cs typeface="Al-Hadith2" pitchFamily="2" charset="-78"/>
              </a:rPr>
              <a:t>Filler- Bedding</a:t>
            </a:r>
            <a:r>
              <a:rPr lang="ar-EG" sz="3200" dirty="0">
                <a:solidFill>
                  <a:srgbClr val="FF0000"/>
                </a:solidFill>
                <a:cs typeface="Al-Hadith2" pitchFamily="2" charset="-78"/>
              </a:rPr>
              <a:t> </a:t>
            </a:r>
          </a:p>
          <a:p>
            <a:pPr algn="r" rtl="1" fontAlgn="base">
              <a:lnSpc>
                <a:spcPct val="150000"/>
              </a:lnSpc>
              <a:spcBef>
                <a:spcPct val="0"/>
              </a:spcBef>
              <a:spcAft>
                <a:spcPct val="0"/>
              </a:spcAft>
              <a:defRPr/>
            </a:pPr>
            <a:r>
              <a:rPr lang="ar-EG" sz="3200" dirty="0">
                <a:solidFill>
                  <a:schemeClr val="tx1"/>
                </a:solidFill>
                <a:cs typeface="Al-Hadith2" pitchFamily="2" charset="-78"/>
              </a:rPr>
              <a:t>7- طبقة ستارة الموصل </a:t>
            </a:r>
            <a:r>
              <a:rPr lang="en-US" sz="3200" dirty="0">
                <a:solidFill>
                  <a:srgbClr val="FF0000"/>
                </a:solidFill>
                <a:cs typeface="Al-Hadith2" pitchFamily="2" charset="-78"/>
              </a:rPr>
              <a:t>Conductor shield</a:t>
            </a:r>
          </a:p>
        </p:txBody>
      </p:sp>
    </p:spTree>
    <p:custDataLst>
      <p:tags r:id="rId1"/>
    </p:custDataLst>
  </p:cSld>
  <p:clrMapOvr>
    <a:masterClrMapping/>
  </p:clrMapOvr>
  <p:transition spd="med">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Right)">
                                      <p:cBhvr>
                                        <p:cTn id="7" dur="10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3" descr="Ø§ÙÙØ§Ø¨ÙØ§Øª Ø§ÙÙÙØ±Ø¨Ø§Ø¦ÙØ©">
            <a:extLst>
              <a:ext uri="{FF2B5EF4-FFF2-40B4-BE49-F238E27FC236}">
                <a16:creationId xmlns:a16="http://schemas.microsoft.com/office/drawing/2014/main" id="{F6AAB3F2-465F-442A-8165-7CFCB84914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2313" y="908050"/>
            <a:ext cx="8496300" cy="532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comb/>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6385B334-E3E2-4F2A-BA65-E8730A28F29C}"/>
              </a:ext>
            </a:extLst>
          </p:cNvPr>
          <p:cNvSpPr txBox="1">
            <a:spLocks noChangeAspect="1"/>
          </p:cNvSpPr>
          <p:nvPr/>
        </p:nvSpPr>
        <p:spPr>
          <a:xfrm>
            <a:off x="2452688" y="428626"/>
            <a:ext cx="7143750" cy="646113"/>
          </a:xfrm>
          <a:prstGeom prst="rect">
            <a:avLst/>
          </a:prstGeom>
          <a:solidFill>
            <a:srgbClr val="FFFF99"/>
          </a:solidFill>
          <a:ln w="285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rtlCol="1">
            <a:spAutoFit/>
          </a:bodyPr>
          <a:lstStyle/>
          <a:p>
            <a:pPr algn="ctr" rtl="1" fontAlgn="base">
              <a:spcBef>
                <a:spcPct val="0"/>
              </a:spcBef>
              <a:spcAft>
                <a:spcPct val="0"/>
              </a:spcAft>
              <a:defRPr/>
            </a:pPr>
            <a:r>
              <a:rPr lang="ar-EG" sz="3600" dirty="0">
                <a:solidFill>
                  <a:srgbClr val="0F6FC6"/>
                </a:solidFill>
                <a:effectLst>
                  <a:outerShdw blurRad="38100" dist="38100" dir="2700000" algn="tl">
                    <a:srgbClr val="C0C0C0"/>
                  </a:outerShdw>
                </a:effectLst>
                <a:latin typeface="Arial Unicode MS" pitchFamily="34" charset="-128"/>
                <a:ea typeface="Arial Unicode MS" pitchFamily="34" charset="-128"/>
                <a:cs typeface="Arial Unicode MS" pitchFamily="34" charset="-128"/>
              </a:rPr>
              <a:t>1- الموصل  </a:t>
            </a:r>
            <a:r>
              <a:rPr lang="en-US" sz="3600" dirty="0">
                <a:solidFill>
                  <a:srgbClr val="FF0000"/>
                </a:solidFill>
                <a:effectLst>
                  <a:outerShdw blurRad="38100" dist="38100" dir="2700000" algn="tl">
                    <a:srgbClr val="C0C0C0"/>
                  </a:outerShdw>
                </a:effectLst>
                <a:latin typeface="Arial Unicode MS" pitchFamily="34" charset="-128"/>
                <a:ea typeface="Arial Unicode MS" pitchFamily="34" charset="-128"/>
                <a:cs typeface="Arial Unicode MS" pitchFamily="34" charset="-128"/>
              </a:rPr>
              <a:t>Conductors-Core</a:t>
            </a:r>
            <a:endParaRPr lang="ar-EG" sz="3600" dirty="0">
              <a:solidFill>
                <a:srgbClr val="FF0000"/>
              </a:solidFill>
              <a:effectLst>
                <a:outerShdw blurRad="38100" dist="38100" dir="2700000" algn="tl">
                  <a:srgbClr val="000000">
                    <a:alpha val="43137"/>
                  </a:srgbClr>
                </a:outerShdw>
              </a:effectLst>
              <a:latin typeface="Constantia"/>
              <a:cs typeface="Segoe UI" pitchFamily="34" charset="0"/>
            </a:endParaRPr>
          </a:p>
        </p:txBody>
      </p:sp>
      <p:sp>
        <p:nvSpPr>
          <p:cNvPr id="3" name="مربع نص 2">
            <a:extLst>
              <a:ext uri="{FF2B5EF4-FFF2-40B4-BE49-F238E27FC236}">
                <a16:creationId xmlns:a16="http://schemas.microsoft.com/office/drawing/2014/main" id="{04B8E3E1-E92A-48A1-A276-7D46F472D8DE}"/>
              </a:ext>
            </a:extLst>
          </p:cNvPr>
          <p:cNvSpPr txBox="1"/>
          <p:nvPr/>
        </p:nvSpPr>
        <p:spPr>
          <a:xfrm>
            <a:off x="1514329" y="1470771"/>
            <a:ext cx="9739824" cy="3916457"/>
          </a:xfrm>
          <a:prstGeom prst="rect">
            <a:avLst/>
          </a:prstGeom>
          <a:ln w="28575"/>
        </p:spPr>
        <p:style>
          <a:lnRef idx="2">
            <a:schemeClr val="accent2"/>
          </a:lnRef>
          <a:fillRef idx="1">
            <a:schemeClr val="lt1"/>
          </a:fillRef>
          <a:effectRef idx="0">
            <a:schemeClr val="accent2"/>
          </a:effectRef>
          <a:fontRef idx="minor">
            <a:schemeClr val="dk1"/>
          </a:fontRef>
        </p:style>
        <p:txBody>
          <a:bodyPr wrap="square" rtlCol="1">
            <a:spAutoFit/>
          </a:bodyPr>
          <a:lstStyle/>
          <a:p>
            <a:pPr algn="justLow" rtl="1" fontAlgn="base">
              <a:lnSpc>
                <a:spcPct val="150000"/>
              </a:lnSpc>
              <a:spcBef>
                <a:spcPct val="0"/>
              </a:spcBef>
              <a:spcAft>
                <a:spcPct val="0"/>
              </a:spcAft>
              <a:buClr>
                <a:srgbClr val="FF0000"/>
              </a:buClr>
              <a:buFont typeface="Wingdings" pitchFamily="2" charset="2"/>
              <a:buChar char="q"/>
              <a:defRPr/>
            </a:pPr>
            <a:r>
              <a:rPr lang="ar-EG" sz="2800" dirty="0" err="1">
                <a:solidFill>
                  <a:prstClr val="black"/>
                </a:solidFill>
                <a:latin typeface="Constantia"/>
                <a:ea typeface="Monotype Koufi" pitchFamily="2" charset="-78"/>
                <a:cs typeface="Al-Hadith2" pitchFamily="2" charset="-78"/>
              </a:rPr>
              <a:t>ال</a:t>
            </a:r>
            <a:r>
              <a:rPr lang="ar-EG" sz="2800" dirty="0">
                <a:solidFill>
                  <a:prstClr val="black"/>
                </a:solidFill>
                <a:latin typeface="Constantia"/>
                <a:ea typeface="Monotype Koufi" pitchFamily="2" charset="-78"/>
                <a:cs typeface="Al-Hadith2" pitchFamily="2" charset="-78"/>
              </a:rPr>
              <a:t> </a:t>
            </a:r>
            <a:r>
              <a:rPr lang="en-US" sz="2800" b="1" dirty="0">
                <a:solidFill>
                  <a:prstClr val="black"/>
                </a:solidFill>
                <a:latin typeface="Constantia"/>
                <a:ea typeface="Monotype Koufi" pitchFamily="2" charset="-78"/>
                <a:cs typeface="Al-Hadith2" pitchFamily="2" charset="-78"/>
              </a:rPr>
              <a:t>core</a:t>
            </a:r>
            <a:r>
              <a:rPr lang="en-US" sz="2800" dirty="0">
                <a:solidFill>
                  <a:prstClr val="black"/>
                </a:solidFill>
                <a:latin typeface="Constantia"/>
                <a:ea typeface="Monotype Koufi" pitchFamily="2" charset="-78"/>
                <a:cs typeface="Al-Hadith2" pitchFamily="2" charset="-78"/>
              </a:rPr>
              <a:t> </a:t>
            </a:r>
            <a:r>
              <a:rPr lang="ar-EG" sz="2800" dirty="0">
                <a:solidFill>
                  <a:prstClr val="black"/>
                </a:solidFill>
                <a:latin typeface="Constantia"/>
                <a:ea typeface="Monotype Koufi" pitchFamily="2" charset="-78"/>
                <a:cs typeface="Al-Hadith2" pitchFamily="2" charset="-78"/>
              </a:rPr>
              <a:t> هي المادة الموصلة والحاملة لتيار الكهربي</a:t>
            </a:r>
          </a:p>
          <a:p>
            <a:pPr algn="r" rtl="1" fontAlgn="base">
              <a:lnSpc>
                <a:spcPct val="150000"/>
              </a:lnSpc>
              <a:spcBef>
                <a:spcPct val="0"/>
              </a:spcBef>
              <a:spcAft>
                <a:spcPct val="0"/>
              </a:spcAft>
              <a:buClr>
                <a:srgbClr val="FF0000"/>
              </a:buClr>
              <a:buFont typeface="Wingdings" pitchFamily="2" charset="2"/>
              <a:buChar char="q"/>
              <a:defRPr/>
            </a:pPr>
            <a:r>
              <a:rPr lang="ar-EG" sz="2800" dirty="0">
                <a:solidFill>
                  <a:prstClr val="black"/>
                </a:solidFill>
                <a:latin typeface="Constantia"/>
                <a:ea typeface="Monotype Koufi" pitchFamily="2" charset="-78"/>
                <a:cs typeface="Al-Hadith2" pitchFamily="2" charset="-78"/>
              </a:rPr>
              <a:t>يتركب </a:t>
            </a:r>
            <a:r>
              <a:rPr lang="ar-EG" sz="2800" dirty="0" err="1">
                <a:solidFill>
                  <a:prstClr val="black"/>
                </a:solidFill>
                <a:latin typeface="Constantia"/>
                <a:ea typeface="Monotype Koufi" pitchFamily="2" charset="-78"/>
                <a:cs typeface="Al-Hadith2" pitchFamily="2" charset="-78"/>
              </a:rPr>
              <a:t>ال</a:t>
            </a:r>
            <a:r>
              <a:rPr lang="ar-EG" sz="2800" dirty="0">
                <a:solidFill>
                  <a:prstClr val="black"/>
                </a:solidFill>
                <a:latin typeface="Constantia"/>
                <a:ea typeface="Monotype Koufi" pitchFamily="2" charset="-78"/>
                <a:cs typeface="Al-Hadith2" pitchFamily="2" charset="-78"/>
              </a:rPr>
              <a:t> </a:t>
            </a:r>
            <a:r>
              <a:rPr lang="en-US" sz="2800" b="1" dirty="0">
                <a:solidFill>
                  <a:prstClr val="black"/>
                </a:solidFill>
                <a:latin typeface="Constantia"/>
                <a:ea typeface="Monotype Koufi" pitchFamily="2" charset="-78"/>
                <a:cs typeface="Al-Hadith2" pitchFamily="2" charset="-78"/>
              </a:rPr>
              <a:t>core</a:t>
            </a:r>
            <a:r>
              <a:rPr lang="en-US" sz="2800" dirty="0">
                <a:solidFill>
                  <a:prstClr val="black"/>
                </a:solidFill>
                <a:latin typeface="Constantia"/>
                <a:ea typeface="Monotype Koufi" pitchFamily="2" charset="-78"/>
                <a:cs typeface="Al-Hadith2" pitchFamily="2" charset="-78"/>
              </a:rPr>
              <a:t> </a:t>
            </a:r>
            <a:r>
              <a:rPr lang="ar-EG" sz="2800" dirty="0">
                <a:solidFill>
                  <a:prstClr val="black"/>
                </a:solidFill>
                <a:latin typeface="Constantia"/>
                <a:ea typeface="Monotype Koufi" pitchFamily="2" charset="-78"/>
                <a:cs typeface="Al-Hadith2" pitchFamily="2" charset="-78"/>
              </a:rPr>
              <a:t> عادة إما من سلك واحد  ويسمي سلك مصمت </a:t>
            </a:r>
            <a:r>
              <a:rPr lang="en-US" sz="2800" b="1" dirty="0">
                <a:solidFill>
                  <a:prstClr val="black"/>
                </a:solidFill>
                <a:latin typeface="Constantia"/>
                <a:ea typeface="Monotype Koufi" pitchFamily="2" charset="-78"/>
                <a:cs typeface="Al-Hadith2" pitchFamily="2" charset="-78"/>
              </a:rPr>
              <a:t>solid</a:t>
            </a:r>
            <a:r>
              <a:rPr lang="en-US" sz="2800" dirty="0">
                <a:solidFill>
                  <a:prstClr val="black"/>
                </a:solidFill>
                <a:latin typeface="Constantia"/>
                <a:ea typeface="Monotype Koufi" pitchFamily="2" charset="-78"/>
                <a:cs typeface="Al-Hadith2" pitchFamily="2" charset="-78"/>
              </a:rPr>
              <a:t>  </a:t>
            </a:r>
            <a:r>
              <a:rPr lang="en-US" sz="2800" b="1" dirty="0">
                <a:solidFill>
                  <a:prstClr val="black"/>
                </a:solidFill>
                <a:latin typeface="Constantia"/>
                <a:ea typeface="Monotype Koufi" pitchFamily="2" charset="-78"/>
                <a:cs typeface="Al-Hadith2" pitchFamily="2" charset="-78"/>
              </a:rPr>
              <a:t>conductor</a:t>
            </a:r>
            <a:r>
              <a:rPr lang="en-US" sz="2800" dirty="0">
                <a:solidFill>
                  <a:prstClr val="black"/>
                </a:solidFill>
                <a:latin typeface="Constantia"/>
                <a:ea typeface="Monotype Koufi" pitchFamily="2" charset="-78"/>
                <a:cs typeface="Al-Hadith2" pitchFamily="2" charset="-78"/>
              </a:rPr>
              <a:t>   </a:t>
            </a:r>
            <a:r>
              <a:rPr lang="ar-EG" sz="2800" dirty="0">
                <a:solidFill>
                  <a:prstClr val="black"/>
                </a:solidFill>
                <a:latin typeface="Constantia"/>
                <a:ea typeface="Monotype Koufi" pitchFamily="2" charset="-78"/>
                <a:cs typeface="Al-Hadith2" pitchFamily="2" charset="-78"/>
              </a:rPr>
              <a:t> أو مجموعة من الأسلاك المجدولة </a:t>
            </a:r>
            <a:r>
              <a:rPr lang="en-US" sz="2800" b="1" dirty="0">
                <a:solidFill>
                  <a:prstClr val="black"/>
                </a:solidFill>
                <a:latin typeface="Constantia"/>
                <a:ea typeface="Monotype Koufi" pitchFamily="2" charset="-78"/>
                <a:cs typeface="Al-Hadith2" pitchFamily="2" charset="-78"/>
              </a:rPr>
              <a:t>Stranded</a:t>
            </a:r>
            <a:r>
              <a:rPr lang="en-US" sz="2800" dirty="0">
                <a:solidFill>
                  <a:prstClr val="black"/>
                </a:solidFill>
                <a:latin typeface="Constantia"/>
                <a:ea typeface="Monotype Koufi" pitchFamily="2" charset="-78"/>
                <a:cs typeface="Al-Hadith2" pitchFamily="2" charset="-78"/>
              </a:rPr>
              <a:t> </a:t>
            </a:r>
            <a:r>
              <a:rPr lang="en-US" sz="2800" b="1" dirty="0">
                <a:solidFill>
                  <a:prstClr val="black"/>
                </a:solidFill>
                <a:latin typeface="Constantia"/>
                <a:ea typeface="Monotype Koufi" pitchFamily="2" charset="-78"/>
                <a:cs typeface="Al-Hadith2" pitchFamily="2" charset="-78"/>
              </a:rPr>
              <a:t>conductors</a:t>
            </a:r>
            <a:r>
              <a:rPr lang="ar-EG" sz="2800" dirty="0">
                <a:solidFill>
                  <a:prstClr val="black"/>
                </a:solidFill>
                <a:latin typeface="Constantia"/>
                <a:ea typeface="Monotype Koufi" pitchFamily="2" charset="-78"/>
                <a:cs typeface="Al-Hadith2" pitchFamily="2" charset="-78"/>
              </a:rPr>
              <a:t> </a:t>
            </a:r>
          </a:p>
          <a:p>
            <a:pPr algn="justLow" rtl="1" fontAlgn="base">
              <a:lnSpc>
                <a:spcPct val="150000"/>
              </a:lnSpc>
              <a:spcBef>
                <a:spcPct val="0"/>
              </a:spcBef>
              <a:spcAft>
                <a:spcPct val="0"/>
              </a:spcAft>
              <a:buClr>
                <a:srgbClr val="FF0000"/>
              </a:buClr>
              <a:buFont typeface="Wingdings" pitchFamily="2" charset="2"/>
              <a:buChar char="q"/>
              <a:defRPr/>
            </a:pPr>
            <a:r>
              <a:rPr lang="ar-EG" sz="2800" dirty="0">
                <a:solidFill>
                  <a:prstClr val="black"/>
                </a:solidFill>
                <a:latin typeface="Constantia"/>
                <a:ea typeface="Monotype Koufi" pitchFamily="2" charset="-78"/>
                <a:cs typeface="Al-Hadith2" pitchFamily="2" charset="-78"/>
              </a:rPr>
              <a:t>يستخدم النحاس أو الألمونيوم في تصنيع الكابلات</a:t>
            </a:r>
          </a:p>
          <a:p>
            <a:pPr algn="justLow" rtl="1" fontAlgn="base">
              <a:lnSpc>
                <a:spcPct val="150000"/>
              </a:lnSpc>
              <a:spcBef>
                <a:spcPct val="0"/>
              </a:spcBef>
              <a:spcAft>
                <a:spcPct val="0"/>
              </a:spcAft>
              <a:buClr>
                <a:srgbClr val="FF0000"/>
              </a:buClr>
              <a:buFont typeface="Wingdings" pitchFamily="2" charset="2"/>
              <a:buChar char="q"/>
              <a:defRPr/>
            </a:pPr>
            <a:r>
              <a:rPr lang="ar-EG" sz="2800" dirty="0">
                <a:solidFill>
                  <a:prstClr val="black"/>
                </a:solidFill>
                <a:latin typeface="Constantia"/>
                <a:ea typeface="Monotype Koufi" pitchFamily="2" charset="-78"/>
                <a:cs typeface="Al-Hadith2" pitchFamily="2" charset="-78"/>
              </a:rPr>
              <a:t>يفضل استخدام النحاس بسبب التوصيلية الكهربية  العالية لها وأيضا بسبب خواصها الكيميائية والميكانيكية</a:t>
            </a:r>
          </a:p>
        </p:txBody>
      </p:sp>
    </p:spTree>
    <p:custDataLst>
      <p:tags r:id="rId1"/>
    </p:custDataLst>
  </p:cSld>
  <p:clrMapOvr>
    <a:masterClrMapping/>
  </p:clrMapOvr>
  <p:transition spd="med">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Right)">
                                      <p:cBhvr>
                                        <p:cTn id="7" dur="1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heckerboard(across)">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عنصر نائب للمحتوى 2">
            <a:extLst>
              <a:ext uri="{FF2B5EF4-FFF2-40B4-BE49-F238E27FC236}">
                <a16:creationId xmlns:a16="http://schemas.microsoft.com/office/drawing/2014/main" id="{21EDC179-688B-4C71-93F5-F30939A1E913}"/>
              </a:ext>
            </a:extLst>
          </p:cNvPr>
          <p:cNvSpPr>
            <a:spLocks noGrp="1"/>
          </p:cNvSpPr>
          <p:nvPr>
            <p:ph idx="1"/>
          </p:nvPr>
        </p:nvSpPr>
        <p:spPr>
          <a:xfrm>
            <a:off x="1524000" y="511175"/>
            <a:ext cx="9144000" cy="5703888"/>
          </a:xfrm>
        </p:spPr>
        <p:txBody>
          <a:bodyPr/>
          <a:lstStyle/>
          <a:p>
            <a:pPr algn="justLow" eaLnBrk="1" hangingPunct="1">
              <a:lnSpc>
                <a:spcPct val="150000"/>
              </a:lnSpc>
              <a:buClr>
                <a:srgbClr val="FF0000"/>
              </a:buClr>
              <a:buSzPct val="97000"/>
              <a:buFont typeface="Arial Unicode MS" panose="020B0604020202020204" pitchFamily="34" charset="-128"/>
              <a:buChar char="≡"/>
            </a:pPr>
            <a:r>
              <a:rPr lang="ar-EG" altLang="en-US" sz="2800" b="1">
                <a:latin typeface="Monotype Koufi" pitchFamily="2" charset="-78"/>
                <a:cs typeface="Monotype Koufi" pitchFamily="2" charset="-78"/>
              </a:rPr>
              <a:t>موصلات الألومونيوم  تستخدم ايضا في بعض الانظمة علي نطاق واسع بسبب رخص ثمنها وخفة وزنها مقارنة بالنحاس</a:t>
            </a:r>
          </a:p>
          <a:p>
            <a:pPr algn="justLow" eaLnBrk="1" hangingPunct="1">
              <a:lnSpc>
                <a:spcPct val="150000"/>
              </a:lnSpc>
              <a:buClr>
                <a:srgbClr val="FF0000"/>
              </a:buClr>
              <a:buSzPct val="97000"/>
              <a:buFont typeface="Arial Unicode MS" panose="020B0604020202020204" pitchFamily="34" charset="-128"/>
              <a:buChar char="≡"/>
            </a:pPr>
            <a:r>
              <a:rPr lang="ar-EG" altLang="en-US" sz="2800" b="1">
                <a:latin typeface="Monotype Koufi" pitchFamily="2" charset="-78"/>
                <a:cs typeface="Monotype Koufi" pitchFamily="2" charset="-78"/>
              </a:rPr>
              <a:t>مقاومة اللنحاس اللدن </a:t>
            </a:r>
            <a:r>
              <a:rPr lang="en-US" altLang="en-US" sz="2800" b="1">
                <a:latin typeface="Arial Unicode MS" panose="020B0604020202020204" pitchFamily="34" charset="-128"/>
                <a:cs typeface="Monotype Koufi" pitchFamily="2" charset="-78"/>
              </a:rPr>
              <a:t>annealed copper</a:t>
            </a:r>
            <a:r>
              <a:rPr lang="ar-EG" altLang="en-US" sz="2800" b="1">
                <a:latin typeface="Monotype Koufi" pitchFamily="2" charset="-78"/>
                <a:cs typeface="Monotype Koufi" pitchFamily="2" charset="-78"/>
              </a:rPr>
              <a:t> هي 1.724 مايكرو اوم لكل سم عند درجة حرارة 20 مئوية وتبلغ مقاومة الألومونيوم 2.8 مايكرو اوم لكل سم </a:t>
            </a:r>
          </a:p>
          <a:p>
            <a:pPr algn="justLow" eaLnBrk="1" hangingPunct="1">
              <a:lnSpc>
                <a:spcPct val="150000"/>
              </a:lnSpc>
              <a:buClr>
                <a:srgbClr val="FF0000"/>
              </a:buClr>
              <a:buSzPct val="97000"/>
              <a:buFont typeface="Arial Unicode MS" panose="020B0604020202020204" pitchFamily="34" charset="-128"/>
              <a:buChar char="≡"/>
            </a:pPr>
            <a:r>
              <a:rPr lang="ar-EG" altLang="en-US" sz="2800" b="1">
                <a:latin typeface="Monotype Koufi" pitchFamily="2" charset="-78"/>
                <a:cs typeface="Monotype Koufi" pitchFamily="2" charset="-78"/>
              </a:rPr>
              <a:t>تستخدم الموصلات النحاسية دائرية المصمتة حتي مساحة مقطع 16 مم</a:t>
            </a:r>
            <a:r>
              <a:rPr lang="ar-EG" altLang="en-US" sz="2800" b="1" baseline="30000">
                <a:latin typeface="Monotype Koufi" pitchFamily="2" charset="-78"/>
                <a:cs typeface="Monotype Koufi" pitchFamily="2" charset="-78"/>
              </a:rPr>
              <a:t>2</a:t>
            </a:r>
            <a:r>
              <a:rPr lang="ar-EG" altLang="en-US" sz="2800" b="1">
                <a:latin typeface="Monotype Koufi" pitchFamily="2" charset="-78"/>
                <a:cs typeface="Monotype Koufi" pitchFamily="2" charset="-78"/>
              </a:rPr>
              <a:t> ويجب ان يكون  </a:t>
            </a:r>
            <a:r>
              <a:rPr lang="en-US" altLang="en-US" sz="2800" b="1">
                <a:latin typeface="Arial Unicode MS" panose="020B0604020202020204" pitchFamily="34" charset="-128"/>
                <a:cs typeface="Monotype Koufi" pitchFamily="2" charset="-78"/>
              </a:rPr>
              <a:t>annealed copper</a:t>
            </a:r>
            <a:r>
              <a:rPr lang="ar-EG" altLang="en-US" sz="2800" b="1">
                <a:latin typeface="Monotype Koufi" pitchFamily="2" charset="-78"/>
                <a:cs typeface="Monotype Koufi" pitchFamily="2" charset="-78"/>
              </a:rPr>
              <a:t> </a:t>
            </a:r>
          </a:p>
          <a:p>
            <a:pPr algn="justLow" eaLnBrk="1" hangingPunct="1">
              <a:lnSpc>
                <a:spcPct val="150000"/>
              </a:lnSpc>
              <a:buClr>
                <a:srgbClr val="FF0000"/>
              </a:buClr>
              <a:buSzPct val="97000"/>
              <a:buFont typeface="Arial Unicode MS" panose="020B0604020202020204" pitchFamily="34" charset="-128"/>
              <a:buChar char="≡"/>
            </a:pPr>
            <a:r>
              <a:rPr lang="ar-EG" altLang="en-US" sz="2800" b="1">
                <a:latin typeface="Monotype Koufi" pitchFamily="2" charset="-78"/>
                <a:cs typeface="Monotype Koufi" pitchFamily="2" charset="-78"/>
              </a:rPr>
              <a:t> تصنع الموصلات علي شكل دائري او علي شكل مضغوط </a:t>
            </a:r>
            <a:r>
              <a:rPr lang="en-US" altLang="en-US" sz="2800" b="1">
                <a:latin typeface="Arial Unicode MS" panose="020B0604020202020204" pitchFamily="34" charset="-128"/>
                <a:cs typeface="Monotype Koufi" pitchFamily="2" charset="-78"/>
              </a:rPr>
              <a:t> </a:t>
            </a:r>
            <a:r>
              <a:rPr lang="ar-EG" altLang="en-US" sz="2800" b="1">
                <a:latin typeface="Monotype Koufi" pitchFamily="2" charset="-78"/>
                <a:cs typeface="Monotype Koufi" pitchFamily="2" charset="-78"/>
              </a:rPr>
              <a:t> </a:t>
            </a:r>
            <a:r>
              <a:rPr lang="en-US" altLang="en-US" sz="2800" b="1">
                <a:latin typeface="Arial Unicode MS" panose="020B0604020202020204" pitchFamily="34" charset="-128"/>
                <a:cs typeface="Monotype Koufi" pitchFamily="2" charset="-78"/>
              </a:rPr>
              <a:t>compact </a:t>
            </a:r>
            <a:r>
              <a:rPr lang="ar-EG" altLang="en-US" sz="2800" b="1">
                <a:latin typeface="Monotype Koufi" pitchFamily="2" charset="-78"/>
                <a:cs typeface="Monotype Koufi" pitchFamily="2" charset="-78"/>
              </a:rPr>
              <a:t> للحصول علي ابعاد اقل</a:t>
            </a:r>
          </a:p>
        </p:txBody>
      </p:sp>
    </p:spTree>
  </p:cSld>
  <p:clrMapOvr>
    <a:masterClrMapping/>
  </p:clrMapOvr>
  <p:transition spd="med">
    <p:comb/>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5" descr="C:\Documents and Settings\Al-Arkm Mohammed\Desktop\2.jpg">
            <a:extLst>
              <a:ext uri="{FF2B5EF4-FFF2-40B4-BE49-F238E27FC236}">
                <a16:creationId xmlns:a16="http://schemas.microsoft.com/office/drawing/2014/main" id="{A825EC71-7D8D-4D1A-9521-3327DDAEC5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64263" y="542925"/>
            <a:ext cx="314325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5" name="Picture 4" descr="C:\Documents and Settings\Al-Arkm Mohammed\Desktop\3.jpg">
            <a:extLst>
              <a:ext uri="{FF2B5EF4-FFF2-40B4-BE49-F238E27FC236}">
                <a16:creationId xmlns:a16="http://schemas.microsoft.com/office/drawing/2014/main" id="{A7158646-543C-4582-AEAB-6DDF87C4DACF}"/>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309814" y="549275"/>
            <a:ext cx="3214687" cy="4572000"/>
          </a:xfrm>
          <a:noFill/>
        </p:spPr>
      </p:pic>
      <p:sp>
        <p:nvSpPr>
          <p:cNvPr id="23556" name="مربع نص 5">
            <a:extLst>
              <a:ext uri="{FF2B5EF4-FFF2-40B4-BE49-F238E27FC236}">
                <a16:creationId xmlns:a16="http://schemas.microsoft.com/office/drawing/2014/main" id="{9C936829-82BF-4886-B2F2-DE7D5E789F65}"/>
              </a:ext>
            </a:extLst>
          </p:cNvPr>
          <p:cNvSpPr txBox="1">
            <a:spLocks noChangeArrowheads="1"/>
          </p:cNvSpPr>
          <p:nvPr/>
        </p:nvSpPr>
        <p:spPr bwMode="auto">
          <a:xfrm>
            <a:off x="7239000" y="5286376"/>
            <a:ext cx="25717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cs typeface="Arial" panose="020B0604020202020204" pitchFamily="34" charset="0"/>
              </a:defRPr>
            </a:lvl1pPr>
            <a:lvl2pPr marL="742950" indent="-285750" algn="r" rtl="1">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cs typeface="Arial" panose="020B0604020202020204" pitchFamily="34" charset="0"/>
              </a:defRPr>
            </a:lvl2pPr>
            <a:lvl3pPr marL="1143000" indent="-228600" algn="r" rtl="1">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cs typeface="Arial" panose="020B0604020202020204" pitchFamily="34" charset="0"/>
              </a:defRPr>
            </a:lvl3pPr>
            <a:lvl4pPr marL="1600200" indent="-228600" algn="r" rtl="1">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cs typeface="Arial" panose="020B0604020202020204" pitchFamily="34" charset="0"/>
              </a:defRPr>
            </a:lvl4pPr>
            <a:lvl5pPr marL="2057400" indent="-228600" algn="r" rtl="1">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cs typeface="Arial" panose="020B0604020202020204" pitchFamily="34" charset="0"/>
              </a:defRPr>
            </a:lvl5pPr>
            <a:lvl6pPr marL="25146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cs typeface="Arial" panose="020B0604020202020204" pitchFamily="34" charset="0"/>
              </a:defRPr>
            </a:lvl6pPr>
            <a:lvl7pPr marL="29718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cs typeface="Arial" panose="020B0604020202020204" pitchFamily="34" charset="0"/>
              </a:defRPr>
            </a:lvl7pPr>
            <a:lvl8pPr marL="34290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cs typeface="Arial" panose="020B0604020202020204" pitchFamily="34" charset="0"/>
              </a:defRPr>
            </a:lvl8pPr>
            <a:lvl9pPr marL="38862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cs typeface="Arial" panose="020B0604020202020204" pitchFamily="34" charset="0"/>
              </a:defRPr>
            </a:lvl9pPr>
          </a:lstStyle>
          <a:p>
            <a:pPr algn="l" rtl="0" fontAlgn="base">
              <a:spcBef>
                <a:spcPct val="0"/>
              </a:spcBef>
              <a:spcAft>
                <a:spcPct val="0"/>
              </a:spcAft>
              <a:buClrTx/>
              <a:buSzTx/>
              <a:buNone/>
            </a:pPr>
            <a:r>
              <a:rPr lang="en-US" altLang="en-US" sz="2400" b="1">
                <a:solidFill>
                  <a:prstClr val="black"/>
                </a:solidFill>
                <a:latin typeface="Arial" panose="020B0604020202020204" pitchFamily="34" charset="0"/>
              </a:rPr>
              <a:t>Compact cable</a:t>
            </a:r>
            <a:endParaRPr lang="ar-EG" altLang="en-US" sz="2400" b="1">
              <a:solidFill>
                <a:prstClr val="black"/>
              </a:solidFill>
              <a:latin typeface="Arial" panose="020B0604020202020204" pitchFamily="34" charset="0"/>
            </a:endParaRPr>
          </a:p>
        </p:txBody>
      </p:sp>
      <p:sp>
        <p:nvSpPr>
          <p:cNvPr id="23557" name="مربع نص 6">
            <a:extLst>
              <a:ext uri="{FF2B5EF4-FFF2-40B4-BE49-F238E27FC236}">
                <a16:creationId xmlns:a16="http://schemas.microsoft.com/office/drawing/2014/main" id="{DFCA3DB1-F6C2-4433-8DC0-1247C35957E2}"/>
              </a:ext>
            </a:extLst>
          </p:cNvPr>
          <p:cNvSpPr txBox="1">
            <a:spLocks noChangeArrowheads="1"/>
          </p:cNvSpPr>
          <p:nvPr/>
        </p:nvSpPr>
        <p:spPr bwMode="auto">
          <a:xfrm>
            <a:off x="2309813" y="5429251"/>
            <a:ext cx="25717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cs typeface="Arial" panose="020B0604020202020204" pitchFamily="34" charset="0"/>
              </a:defRPr>
            </a:lvl1pPr>
            <a:lvl2pPr marL="742950" indent="-285750" algn="r" rtl="1">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cs typeface="Arial" panose="020B0604020202020204" pitchFamily="34" charset="0"/>
              </a:defRPr>
            </a:lvl2pPr>
            <a:lvl3pPr marL="1143000" indent="-228600" algn="r" rtl="1">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cs typeface="Arial" panose="020B0604020202020204" pitchFamily="34" charset="0"/>
              </a:defRPr>
            </a:lvl3pPr>
            <a:lvl4pPr marL="1600200" indent="-228600" algn="r" rtl="1">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cs typeface="Arial" panose="020B0604020202020204" pitchFamily="34" charset="0"/>
              </a:defRPr>
            </a:lvl4pPr>
            <a:lvl5pPr marL="2057400" indent="-228600" algn="r" rtl="1">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cs typeface="Arial" panose="020B0604020202020204" pitchFamily="34" charset="0"/>
              </a:defRPr>
            </a:lvl5pPr>
            <a:lvl6pPr marL="25146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cs typeface="Arial" panose="020B0604020202020204" pitchFamily="34" charset="0"/>
              </a:defRPr>
            </a:lvl6pPr>
            <a:lvl7pPr marL="29718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cs typeface="Arial" panose="020B0604020202020204" pitchFamily="34" charset="0"/>
              </a:defRPr>
            </a:lvl7pPr>
            <a:lvl8pPr marL="34290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cs typeface="Arial" panose="020B0604020202020204" pitchFamily="34" charset="0"/>
              </a:defRPr>
            </a:lvl8pPr>
            <a:lvl9pPr marL="3886200" indent="-228600" algn="r" rtl="1"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cs typeface="Arial" panose="020B0604020202020204" pitchFamily="34" charset="0"/>
              </a:defRPr>
            </a:lvl9pPr>
          </a:lstStyle>
          <a:p>
            <a:pPr algn="l" rtl="0" fontAlgn="base">
              <a:spcBef>
                <a:spcPct val="0"/>
              </a:spcBef>
              <a:spcAft>
                <a:spcPct val="0"/>
              </a:spcAft>
              <a:buClrTx/>
              <a:buSzTx/>
              <a:buNone/>
            </a:pPr>
            <a:r>
              <a:rPr lang="en-US" altLang="en-US" sz="2400" b="1">
                <a:solidFill>
                  <a:prstClr val="black"/>
                </a:solidFill>
                <a:latin typeface="Arial" panose="020B0604020202020204" pitchFamily="34" charset="0"/>
              </a:rPr>
              <a:t>circular cable</a:t>
            </a:r>
            <a:endParaRPr lang="ar-EG" altLang="en-US" sz="2400" b="1">
              <a:solidFill>
                <a:prstClr val="black"/>
              </a:solidFill>
              <a:latin typeface="Arial" panose="020B0604020202020204" pitchFamily="34" charset="0"/>
            </a:endParaRPr>
          </a:p>
        </p:txBody>
      </p:sp>
    </p:spTree>
  </p:cSld>
  <p:clrMapOvr>
    <a:masterClrMapping/>
  </p:clrMapOvr>
  <p:transition spd="med">
    <p:comb/>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9" name="Picture 2">
            <a:extLst>
              <a:ext uri="{FF2B5EF4-FFF2-40B4-BE49-F238E27FC236}">
                <a16:creationId xmlns:a16="http://schemas.microsoft.com/office/drawing/2014/main" id="{BF029598-F99B-43B3-90B0-71B4628E201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524000" y="0"/>
            <a:ext cx="9144000" cy="6858000"/>
          </a:xfrm>
          <a:noFill/>
        </p:spPr>
      </p:pic>
    </p:spTree>
  </p:cSld>
  <p:clrMapOvr>
    <a:masterClrMapping/>
  </p:clrMapOvr>
  <p:transition spd="med">
    <p:comb/>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1C351513-0BB0-4610-9B1D-2CE2EEDA02C2}"/>
              </a:ext>
            </a:extLst>
          </p:cNvPr>
          <p:cNvSpPr txBox="1"/>
          <p:nvPr/>
        </p:nvSpPr>
        <p:spPr>
          <a:xfrm>
            <a:off x="1738313" y="815976"/>
            <a:ext cx="8501062" cy="4562475"/>
          </a:xfrm>
          <a:prstGeom prst="rect">
            <a:avLst/>
          </a:prstGeom>
          <a:ln w="28575"/>
        </p:spPr>
        <p:style>
          <a:lnRef idx="2">
            <a:schemeClr val="accent2"/>
          </a:lnRef>
          <a:fillRef idx="1">
            <a:schemeClr val="lt1"/>
          </a:fillRef>
          <a:effectRef idx="0">
            <a:schemeClr val="accent2"/>
          </a:effectRef>
          <a:fontRef idx="minor">
            <a:schemeClr val="dk1"/>
          </a:fontRef>
        </p:style>
        <p:txBody>
          <a:bodyPr rtlCol="1">
            <a:spAutoFit/>
          </a:bodyPr>
          <a:lstStyle/>
          <a:p>
            <a:pPr algn="justLow" rtl="1" fontAlgn="base">
              <a:lnSpc>
                <a:spcPct val="150000"/>
              </a:lnSpc>
              <a:spcBef>
                <a:spcPct val="0"/>
              </a:spcBef>
              <a:spcAft>
                <a:spcPct val="0"/>
              </a:spcAft>
              <a:buClr>
                <a:srgbClr val="FF0000"/>
              </a:buClr>
              <a:buFont typeface="Wingdings" pitchFamily="2" charset="2"/>
              <a:buChar char="q"/>
              <a:defRPr/>
            </a:pPr>
            <a:r>
              <a:rPr lang="ar-EG" sz="2800" dirty="0">
                <a:solidFill>
                  <a:prstClr val="black"/>
                </a:solidFill>
                <a:latin typeface="Monotype Koufi" pitchFamily="2" charset="-78"/>
                <a:ea typeface="Monotype Koufi" pitchFamily="2" charset="-78"/>
                <a:cs typeface="Al-Hadith2" pitchFamily="2" charset="-78"/>
              </a:rPr>
              <a:t>في بعض الأحيان تستخدم أسلاك من النحاس المقصدر  </a:t>
            </a:r>
            <a:r>
              <a:rPr lang="en-US" sz="2800" dirty="0">
                <a:solidFill>
                  <a:prstClr val="black"/>
                </a:solidFill>
                <a:latin typeface="Arial Unicode MS" pitchFamily="34" charset="-128"/>
                <a:ea typeface="Monotype Koufi" pitchFamily="2" charset="-78"/>
                <a:cs typeface="Al-Hadith2" pitchFamily="2" charset="-78"/>
              </a:rPr>
              <a:t>Tinned </a:t>
            </a:r>
            <a:r>
              <a:rPr lang="ar-EG" sz="2800" dirty="0">
                <a:solidFill>
                  <a:prstClr val="black"/>
                </a:solidFill>
                <a:latin typeface="Monotype Koufi" pitchFamily="2" charset="-78"/>
                <a:ea typeface="Monotype Koufi" pitchFamily="2" charset="-78"/>
                <a:cs typeface="Al-Hadith2" pitchFamily="2" charset="-78"/>
              </a:rPr>
              <a:t>تعمل طبقة القصدير الرقيقة علي منع بعض التفاعلات الكيميائية بين النحاس وبعض مكونات العازل المطاطية </a:t>
            </a:r>
          </a:p>
          <a:p>
            <a:pPr algn="justLow" rtl="1" fontAlgn="base">
              <a:lnSpc>
                <a:spcPct val="150000"/>
              </a:lnSpc>
              <a:spcBef>
                <a:spcPct val="0"/>
              </a:spcBef>
              <a:spcAft>
                <a:spcPct val="0"/>
              </a:spcAft>
              <a:buClr>
                <a:srgbClr val="FF0000"/>
              </a:buClr>
              <a:buFont typeface="Wingdings" pitchFamily="2" charset="2"/>
              <a:buChar char="q"/>
              <a:defRPr/>
            </a:pPr>
            <a:r>
              <a:rPr lang="ar-EG" sz="2800" dirty="0">
                <a:solidFill>
                  <a:prstClr val="black"/>
                </a:solidFill>
                <a:latin typeface="Monotype Koufi" pitchFamily="2" charset="-78"/>
                <a:ea typeface="Monotype Koufi" pitchFamily="2" charset="-78"/>
                <a:cs typeface="Al-Hadith2" pitchFamily="2" charset="-78"/>
              </a:rPr>
              <a:t>يحتاج موصل الألومونيوم إلي 1.6 من مساحة الموصل النحاسي للحصول علي نفس التوصيل الكهربي</a:t>
            </a:r>
          </a:p>
          <a:p>
            <a:pPr algn="justLow" rtl="1" fontAlgn="base">
              <a:lnSpc>
                <a:spcPct val="150000"/>
              </a:lnSpc>
              <a:spcBef>
                <a:spcPct val="0"/>
              </a:spcBef>
              <a:spcAft>
                <a:spcPct val="0"/>
              </a:spcAft>
              <a:buClr>
                <a:srgbClr val="FF0000"/>
              </a:buClr>
              <a:buFont typeface="Wingdings" pitchFamily="2" charset="2"/>
              <a:buChar char="q"/>
              <a:defRPr/>
            </a:pPr>
            <a:r>
              <a:rPr lang="ar-EG" sz="2800" dirty="0">
                <a:solidFill>
                  <a:prstClr val="black"/>
                </a:solidFill>
                <a:latin typeface="Monotype Koufi" pitchFamily="2" charset="-78"/>
                <a:ea typeface="Monotype Koufi" pitchFamily="2" charset="-78"/>
                <a:cs typeface="Al-Hadith2" pitchFamily="2" charset="-78"/>
              </a:rPr>
              <a:t>من عيوب الألومونيوم   تكون طبقة رقيقة صلدة من الأكسيد عليه والتي تسبب مشاكل في التوصيل واللحام والتثبيت لنهاية الكابل</a:t>
            </a:r>
          </a:p>
        </p:txBody>
      </p:sp>
    </p:spTree>
    <p:custDataLst>
      <p:tags r:id="rId1"/>
    </p:custDataLst>
  </p:cSld>
  <p:clrMapOvr>
    <a:masterClrMapping/>
  </p:clrMapOvr>
  <p:transition spd="med">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7|0.9|0.2"/>
</p:tagLst>
</file>

<file path=ppt/tags/tag10.xml><?xml version="1.0" encoding="utf-8"?>
<p:tagLst xmlns:a="http://schemas.openxmlformats.org/drawingml/2006/main" xmlns:r="http://schemas.openxmlformats.org/officeDocument/2006/relationships" xmlns:p="http://schemas.openxmlformats.org/presentationml/2006/main">
  <p:tag name="TIMING" val="|0.2"/>
</p:tagLst>
</file>

<file path=ppt/tags/tag11.xml><?xml version="1.0" encoding="utf-8"?>
<p:tagLst xmlns:a="http://schemas.openxmlformats.org/drawingml/2006/main" xmlns:r="http://schemas.openxmlformats.org/officeDocument/2006/relationships" xmlns:p="http://schemas.openxmlformats.org/presentationml/2006/main">
  <p:tag name="TIMING" val="|0.3"/>
</p:tagLst>
</file>

<file path=ppt/tags/tag12.xml><?xml version="1.0" encoding="utf-8"?>
<p:tagLst xmlns:a="http://schemas.openxmlformats.org/drawingml/2006/main" xmlns:r="http://schemas.openxmlformats.org/officeDocument/2006/relationships" xmlns:p="http://schemas.openxmlformats.org/presentationml/2006/main">
  <p:tag name="TIMING" val="|0"/>
</p:tagLst>
</file>

<file path=ppt/tags/tag13.xml><?xml version="1.0" encoding="utf-8"?>
<p:tagLst xmlns:a="http://schemas.openxmlformats.org/drawingml/2006/main" xmlns:r="http://schemas.openxmlformats.org/officeDocument/2006/relationships" xmlns:p="http://schemas.openxmlformats.org/presentationml/2006/main">
  <p:tag name="TIMING" val="|0.2"/>
</p:tagLst>
</file>

<file path=ppt/tags/tag14.xml><?xml version="1.0" encoding="utf-8"?>
<p:tagLst xmlns:a="http://schemas.openxmlformats.org/drawingml/2006/main" xmlns:r="http://schemas.openxmlformats.org/officeDocument/2006/relationships" xmlns:p="http://schemas.openxmlformats.org/presentationml/2006/main">
  <p:tag name="TIMING" val="|0"/>
</p:tagLst>
</file>

<file path=ppt/tags/tag15.xml><?xml version="1.0" encoding="utf-8"?>
<p:tagLst xmlns:a="http://schemas.openxmlformats.org/drawingml/2006/main" xmlns:r="http://schemas.openxmlformats.org/officeDocument/2006/relationships" xmlns:p="http://schemas.openxmlformats.org/presentationml/2006/main">
  <p:tag name="TIMING" val="|0.6"/>
</p:tagLst>
</file>

<file path=ppt/tags/tag16.xml><?xml version="1.0" encoding="utf-8"?>
<p:tagLst xmlns:a="http://schemas.openxmlformats.org/drawingml/2006/main" xmlns:r="http://schemas.openxmlformats.org/officeDocument/2006/relationships" xmlns:p="http://schemas.openxmlformats.org/presentationml/2006/main">
  <p:tag name="TIMING" val="|0.6"/>
</p:tagLst>
</file>

<file path=ppt/tags/tag17.xml><?xml version="1.0" encoding="utf-8"?>
<p:tagLst xmlns:a="http://schemas.openxmlformats.org/drawingml/2006/main" xmlns:r="http://schemas.openxmlformats.org/officeDocument/2006/relationships" xmlns:p="http://schemas.openxmlformats.org/presentationml/2006/main">
  <p:tag name="TIMING" val="|0.1"/>
</p:tagLst>
</file>

<file path=ppt/tags/tag2.xml><?xml version="1.0" encoding="utf-8"?>
<p:tagLst xmlns:a="http://schemas.openxmlformats.org/drawingml/2006/main" xmlns:r="http://schemas.openxmlformats.org/officeDocument/2006/relationships" xmlns:p="http://schemas.openxmlformats.org/presentationml/2006/main">
  <p:tag name="TIMING" val="|0.7|3.6|13.5|6.6"/>
</p:tagLst>
</file>

<file path=ppt/tags/tag3.xml><?xml version="1.0" encoding="utf-8"?>
<p:tagLst xmlns:a="http://schemas.openxmlformats.org/drawingml/2006/main" xmlns:r="http://schemas.openxmlformats.org/officeDocument/2006/relationships" xmlns:p="http://schemas.openxmlformats.org/presentationml/2006/main">
  <p:tag name="TIMING" val="|1.2|0.4"/>
</p:tagLst>
</file>

<file path=ppt/tags/tag4.xml><?xml version="1.0" encoding="utf-8"?>
<p:tagLst xmlns:a="http://schemas.openxmlformats.org/drawingml/2006/main" xmlns:r="http://schemas.openxmlformats.org/officeDocument/2006/relationships" xmlns:p="http://schemas.openxmlformats.org/presentationml/2006/main">
  <p:tag name="TIMING" val="|0.2|0"/>
</p:tagLst>
</file>

<file path=ppt/tags/tag5.xml><?xml version="1.0" encoding="utf-8"?>
<p:tagLst xmlns:a="http://schemas.openxmlformats.org/drawingml/2006/main" xmlns:r="http://schemas.openxmlformats.org/officeDocument/2006/relationships" xmlns:p="http://schemas.openxmlformats.org/presentationml/2006/main">
  <p:tag name="TIMING" val="|0.1"/>
</p:tagLst>
</file>

<file path=ppt/tags/tag6.xml><?xml version="1.0" encoding="utf-8"?>
<p:tagLst xmlns:a="http://schemas.openxmlformats.org/drawingml/2006/main" xmlns:r="http://schemas.openxmlformats.org/officeDocument/2006/relationships" xmlns:p="http://schemas.openxmlformats.org/presentationml/2006/main">
  <p:tag name="TIMING" val="|0.2"/>
</p:tagLst>
</file>

<file path=ppt/tags/tag7.xml><?xml version="1.0" encoding="utf-8"?>
<p:tagLst xmlns:a="http://schemas.openxmlformats.org/drawingml/2006/main" xmlns:r="http://schemas.openxmlformats.org/officeDocument/2006/relationships" xmlns:p="http://schemas.openxmlformats.org/presentationml/2006/main">
  <p:tag name="TIMING" val="|0.9|0.3"/>
</p:tagLst>
</file>

<file path=ppt/tags/tag8.xml><?xml version="1.0" encoding="utf-8"?>
<p:tagLst xmlns:a="http://schemas.openxmlformats.org/drawingml/2006/main" xmlns:r="http://schemas.openxmlformats.org/officeDocument/2006/relationships" xmlns:p="http://schemas.openxmlformats.org/presentationml/2006/main">
  <p:tag name="TIMING" val="|0.1"/>
</p:tagLst>
</file>

<file path=ppt/tags/tag9.xml><?xml version="1.0" encoding="utf-8"?>
<p:tagLst xmlns:a="http://schemas.openxmlformats.org/drawingml/2006/main" xmlns:r="http://schemas.openxmlformats.org/officeDocument/2006/relationships" xmlns:p="http://schemas.openxmlformats.org/presentationml/2006/main">
  <p:tag name="TIMING" val="|0.5"/>
</p:tagLst>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699</TotalTime>
  <Words>924</Words>
  <Application>Microsoft Office PowerPoint</Application>
  <PresentationFormat>شاشة عريضة</PresentationFormat>
  <Paragraphs>85</Paragraphs>
  <Slides>22</Slides>
  <Notes>0</Notes>
  <HiddenSlides>0</HiddenSlides>
  <MMClips>0</MMClips>
  <ScaleCrop>false</ScaleCrop>
  <HeadingPairs>
    <vt:vector size="4" baseType="variant">
      <vt:variant>
        <vt:lpstr>نسق</vt:lpstr>
      </vt:variant>
      <vt:variant>
        <vt:i4>1</vt:i4>
      </vt:variant>
      <vt:variant>
        <vt:lpstr>عناوين الشرائح</vt:lpstr>
      </vt:variant>
      <vt:variant>
        <vt:i4>22</vt:i4>
      </vt:variant>
    </vt:vector>
  </HeadingPairs>
  <TitlesOfParts>
    <vt:vector size="23" baseType="lpstr">
      <vt:lpstr>تدفق</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Ayar</dc:creator>
  <cp:lastModifiedBy>مستخدم غير معروف</cp:lastModifiedBy>
  <cp:revision>8</cp:revision>
  <dcterms:created xsi:type="dcterms:W3CDTF">2020-03-21T12:18:10Z</dcterms:created>
  <dcterms:modified xsi:type="dcterms:W3CDTF">2020-03-25T17:54:17Z</dcterms:modified>
</cp:coreProperties>
</file>